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1.xml"/><Relationship Id="rId24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5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8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4e01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a un </a:t>
            </a:r>
            <a:r>
              <a:rPr b="1">
                <a:solidFill>
                  <a:srgbClr val="7030A0"/>
                </a:solidFill>
              </a:rPr>
              <a:t>circuito completo</a:t>
            </a:r>
            <a:r>
              <a:t> se le llama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A un </a:t>
            </a:r>
            <a:r>
              <a:rPr b="1">
                <a:solidFill>
                  <a:srgbClr val="7030A0"/>
                </a:solidFill>
              </a:rPr>
              <a:t>circuito completo</a:t>
            </a:r>
            <a:r>
              <a:t> se le llama 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4e03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hace que una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fuerte sea diferente de una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débil?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fuerte es diferente de una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débil porque 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4e03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4e01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circuito cerrado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circuito cerrado</a:t>
            </a:r>
            <a:r>
              <a:t> está relacionado con la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4e08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a un </a:t>
            </a:r>
            <a:r>
              <a:rPr b="1">
                <a:solidFill>
                  <a:srgbClr val="7030A0"/>
                </a:solidFill>
              </a:rPr>
              <a:t>circuito</a:t>
            </a:r>
            <a:r>
              <a:t> incompleto se le llama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A un </a:t>
            </a:r>
            <a:r>
              <a:rPr b="1">
                <a:solidFill>
                  <a:srgbClr val="7030A0"/>
                </a:solidFill>
              </a:rPr>
              <a:t>circuito</a:t>
            </a:r>
            <a:r>
              <a:t> incompleto se le llama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4e08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a un </a:t>
            </a:r>
            <a:r>
              <a:rPr b="1">
                <a:solidFill>
                  <a:srgbClr val="7030A0"/>
                </a:solidFill>
              </a:rPr>
              <a:t>circuito</a:t>
            </a:r>
            <a:r>
              <a:t> incompleto se le llama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A un </a:t>
            </a:r>
            <a:r>
              <a:rPr b="1">
                <a:solidFill>
                  <a:srgbClr val="7030A0"/>
                </a:solidFill>
              </a:rPr>
              <a:t>circuito</a:t>
            </a:r>
            <a:r>
              <a:t> incompleto se le llama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hacer que este </a:t>
            </a:r>
            <a:r>
              <a:rPr b="1" sz="2000">
                <a:solidFill>
                  <a:srgbClr val="7030A0"/>
                </a:solidFill>
              </a:rPr>
              <a:t>circuito</a:t>
            </a:r>
            <a:r>
              <a:rPr b="1" sz="2000"/>
              <a:t> sea </a:t>
            </a:r>
            <a:r>
              <a:rPr b="1" sz="2000">
                <a:solidFill>
                  <a:srgbClr val="7030A0"/>
                </a:solidFill>
              </a:rPr>
              <a:t>incompleto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Podría hacer que este </a:t>
            </a:r>
            <a:r>
              <a:rPr b="1" sz="2000" i="1">
                <a:solidFill>
                  <a:srgbClr val="7030A0"/>
                </a:solidFill>
              </a:rPr>
              <a:t>circuito</a:t>
            </a:r>
            <a:r>
              <a:rPr i="1"/>
              <a:t> sea </a:t>
            </a:r>
            <a:r>
              <a:rPr b="1" sz="2000" i="1">
                <a:solidFill>
                  <a:srgbClr val="7030A0"/>
                </a:solidFill>
              </a:rPr>
              <a:t>incompleto</a:t>
            </a:r>
            <a:r>
              <a:rPr i="1"/>
              <a:t> si 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4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4e03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4e08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S4e08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4" name="Picture 13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6" name="Picture 15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4e01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hacer que este </a:t>
            </a:r>
            <a:r>
              <a:rPr b="1">
                <a:solidFill>
                  <a:srgbClr val="7030A0"/>
                </a:solidFill>
              </a:rPr>
              <a:t>circuito</a:t>
            </a:r>
            <a:r>
              <a:t> sea </a:t>
            </a:r>
            <a:r>
              <a:rPr b="1">
                <a:solidFill>
                  <a:srgbClr val="7030A0"/>
                </a:solidFill>
              </a:rPr>
              <a:t>incompleto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Podría hacer que este </a:t>
            </a:r>
            <a:r>
              <a:rPr b="1">
                <a:solidFill>
                  <a:srgbClr val="7030A0"/>
                </a:solidFill>
              </a:rPr>
              <a:t>circuito</a:t>
            </a:r>
            <a:r>
              <a:t> sea </a:t>
            </a:r>
            <a:r>
              <a:rPr b="1">
                <a:solidFill>
                  <a:srgbClr val="7030A0"/>
                </a:solidFill>
              </a:rPr>
              <a:t>incompleto</a:t>
            </a:r>
            <a:r>
              <a:t> si 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circuito cerrado/completo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circuito cerrado/completo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circuito cerrado/completo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circuito cerrado/completo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circuito cerrado/completo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circuito cerrado/completo.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1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4e01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4e01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circuito cerrado/completo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4e03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4e080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S4e080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circuito cerrado/completo...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circuito cerrado/completo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circuito cerrado/completo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A un </a:t>
            </a:r>
            <a:r>
              <a:rPr i="1" b="1">
                <a:solidFill>
                  <a:srgbClr val="7030A0"/>
                </a:solidFill>
              </a:rPr>
              <a:t>circuito completo</a:t>
            </a:r>
            <a:r>
              <a:rPr i="1"/>
              <a:t> se le llama 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circuito cerrado</a:t>
            </a:r>
            <a:r>
              <a:rPr i="1"/>
              <a:t> está relacionado con la </a:t>
            </a:r>
            <a:r>
              <a:rPr i="1" b="1">
                <a:solidFill>
                  <a:srgbClr val="7030A0"/>
                </a:solidFill>
              </a:rPr>
              <a:t>corriente eléctrica</a:t>
            </a:r>
            <a:r>
              <a:rPr i="1"/>
              <a:t> porque ...
</a:t>
            </a:r>
            <a:r>
              <a:rPr i="1"/>
              <a:t>•   Podría hacer que este </a:t>
            </a:r>
            <a:r>
              <a:rPr i="1" b="1">
                <a:solidFill>
                  <a:srgbClr val="7030A0"/>
                </a:solidFill>
              </a:rPr>
              <a:t>circuito</a:t>
            </a:r>
            <a:r>
              <a:rPr i="1"/>
              <a:t> sea </a:t>
            </a:r>
            <a:r>
              <a:rPr i="1" b="1">
                <a:solidFill>
                  <a:srgbClr val="7030A0"/>
                </a:solidFill>
              </a:rPr>
              <a:t>incompleto</a:t>
            </a:r>
            <a:r>
              <a:rPr i="1"/>
              <a:t> si 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4e01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circuito cerrado/completo.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puedes hacer que este circuito sea incompleto?</a:t>
            </a:r>
            <a:r>
              <a:t>
</a:t>
            </a:r>
            <a:r>
              <a:rPr i="1"/>
              <a:t>Podría hacer que este circuito sea incompleto si 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4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4e03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4e08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S4e08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2" name="Picture 11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3" name="Picture 12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4" name="Picture 13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hacer que este </a:t>
            </a:r>
            <a:r>
              <a:rPr b="1" sz="2800">
                <a:solidFill>
                  <a:srgbClr val="7030A0"/>
                </a:solidFill>
              </a:rPr>
              <a:t>circuito</a:t>
            </a:r>
            <a:r>
              <a:rPr b="1" sz="2800"/>
              <a:t> sea </a:t>
            </a:r>
            <a:r>
              <a:rPr b="1" sz="2800">
                <a:solidFill>
                  <a:srgbClr val="7030A0"/>
                </a:solidFill>
              </a:rPr>
              <a:t>incompleto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4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4e03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4e08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S4e08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2" name="Picture 11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3" name="Picture 12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4" name="Picture 13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5" name="Picture 14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3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8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