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tenga camuflaje?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tiene camuflaje, significa que...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0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una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se </a:t>
            </a:r>
            <a:r>
              <a:rPr b="1">
                <a:solidFill>
                  <a:srgbClr val="7030A0"/>
                </a:solidFill>
              </a:rPr>
              <a:t>adapta</a:t>
            </a:r>
            <a:r>
              <a:t> a medida que pasa el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una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se </a:t>
            </a:r>
            <a:r>
              <a:rPr b="1">
                <a:solidFill>
                  <a:srgbClr val="7030A0"/>
                </a:solidFill>
              </a:rPr>
              <a:t>adapta</a:t>
            </a:r>
            <a:r>
              <a:t> a medida que pasa el tiempo, …?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00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8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cosas se pueden encontrar 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 afectado el camuflaje de estos </a:t>
            </a:r>
            <a:r>
              <a:rPr b="1" sz="2000">
                <a:solidFill>
                  <a:srgbClr val="7030A0"/>
                </a:solidFill>
              </a:rPr>
              <a:t>organismos</a:t>
            </a:r>
            <a:r>
              <a:rPr b="1" sz="2000"/>
              <a:t> si sus </a:t>
            </a:r>
            <a:r>
              <a:rPr b="1" sz="2000">
                <a:solidFill>
                  <a:srgbClr val="7030A0"/>
                </a:solidFill>
              </a:rPr>
              <a:t>entornos</a:t>
            </a:r>
            <a:r>
              <a:rPr b="1" sz="2000"/>
              <a:t> comenzaran a cambiar?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los </a:t>
            </a:r>
            <a:r>
              <a:rPr b="1" sz="2000" i="1">
                <a:solidFill>
                  <a:srgbClr val="7030A0"/>
                </a:solidFill>
              </a:rPr>
              <a:t>entornos</a:t>
            </a:r>
            <a:r>
              <a:rPr i="1"/>
              <a:t> de estos </a:t>
            </a:r>
            <a:r>
              <a:rPr b="1" sz="2000" i="1">
                <a:solidFill>
                  <a:srgbClr val="7030A0"/>
                </a:solidFill>
              </a:rPr>
              <a:t>organismos</a:t>
            </a:r>
            <a:r>
              <a:rPr i="1"/>
              <a:t> comenzaran a cambiar, su camuflaje se vería afectado por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4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00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afectado el camuflaje de estos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si sus </a:t>
            </a:r>
            <a:r>
              <a:rPr b="1">
                <a:solidFill>
                  <a:srgbClr val="7030A0"/>
                </a:solidFill>
              </a:rPr>
              <a:t>entornos</a:t>
            </a:r>
            <a:r>
              <a:t> comenzaran a cambiar?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los </a:t>
            </a:r>
            <a:r>
              <a:rPr b="1">
                <a:solidFill>
                  <a:srgbClr val="7030A0"/>
                </a:solidFill>
              </a:rPr>
              <a:t>entornos</a:t>
            </a:r>
            <a:r>
              <a:t> de estos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comenzaran a cambiar, su camuflaje se vería afectado por 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camuflaje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camuflaje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camuflaje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camuflaje.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00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4e08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4e038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camuflaje...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.
Incluye otras 3-5 palabras de vocabulario en tu párrafo. Puedes incluir los siguientes inicios de oración:​
​</a:t>
            </a:r>
            <a:r>
              <a:rPr i="1"/>
              <a:t>•   Si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tiene camuflaje, significa que...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camuflaje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adaptación</a:t>
            </a:r>
            <a:r>
              <a:rPr i="1"/>
              <a:t> porque ...
</a:t>
            </a:r>
            <a:r>
              <a:rPr i="1"/>
              <a:t>•   Si los </a:t>
            </a:r>
            <a:r>
              <a:rPr i="1" b="1">
                <a:solidFill>
                  <a:srgbClr val="7030A0"/>
                </a:solidFill>
              </a:rPr>
              <a:t>entornos</a:t>
            </a:r>
            <a:r>
              <a:rPr i="1"/>
              <a:t> de estos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comenzaran a cambiar, su camuflaje se vería afectado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4e0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camuflaje.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afectado el camuflaje de estos organismos si sus entornos comenzaran a cambiar?</a:t>
            </a:r>
            <a:r>
              <a:t>
</a:t>
            </a:r>
            <a:r>
              <a:rPr i="1"/>
              <a:t>Si los entornos de estos organismos comenzaran a cambiar, su camuflaje se vería afectado por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4e00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4e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4e0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 afectado el camuflaje de estos </a:t>
            </a:r>
            <a:r>
              <a:rPr b="1" sz="2800">
                <a:solidFill>
                  <a:srgbClr val="7030A0"/>
                </a:solidFill>
              </a:rPr>
              <a:t>organismos</a:t>
            </a:r>
            <a:r>
              <a:rPr b="1" sz="2800"/>
              <a:t> si sus </a:t>
            </a:r>
            <a:r>
              <a:rPr b="1" sz="2800">
                <a:solidFill>
                  <a:srgbClr val="7030A0"/>
                </a:solidFill>
              </a:rPr>
              <a:t>entornos</a:t>
            </a:r>
            <a:r>
              <a:rPr b="1" sz="2800"/>
              <a:t> comenzaran a cambiar?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4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00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0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8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