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1.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6.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4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fossils</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form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living</a:t>
            </a:r>
            <a:r>
              <a:t> things all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things all…</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4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4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a:t>
            </a:r>
            <a:r>
              <a:t>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a:t>
            </a:r>
            <a:r>
              <a:t>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08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4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kind of information could </a:t>
            </a:r>
            <a:r>
              <a:rPr b="1" sz="2000">
                <a:solidFill>
                  <a:srgbClr val="7030A0"/>
                </a:solidFill>
              </a:rPr>
              <a:t>fossils</a:t>
            </a:r>
            <a:r>
              <a:rPr b="1" sz="2000"/>
              <a:t> tell you about past </a:t>
            </a:r>
            <a:r>
              <a:rPr b="1" sz="2000">
                <a:solidFill>
                  <a:srgbClr val="7030A0"/>
                </a:solidFill>
              </a:rPr>
              <a:t>environments</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Based on </a:t>
            </a:r>
            <a:r>
              <a:rPr b="1" sz="2000" i="1">
                <a:solidFill>
                  <a:srgbClr val="7030A0"/>
                </a:solidFill>
              </a:rPr>
              <a:t>fossils</a:t>
            </a:r>
            <a:r>
              <a:rPr i="1"/>
              <a:t>, I could infer… about past </a:t>
            </a:r>
            <a:r>
              <a:rPr b="1" sz="2000" i="1">
                <a:solidFill>
                  <a:srgbClr val="7030A0"/>
                </a:solidFill>
              </a:rPr>
              <a:t>environments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414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4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 of information could </a:t>
            </a:r>
            <a:r>
              <a:rPr b="1">
                <a:solidFill>
                  <a:srgbClr val="7030A0"/>
                </a:solidFill>
              </a:rPr>
              <a:t>fossils</a:t>
            </a:r>
            <a:r>
              <a:t> tell you about past </a:t>
            </a:r>
            <a:r>
              <a:rPr b="1">
                <a:solidFill>
                  <a:srgbClr val="7030A0"/>
                </a:solidFill>
              </a:rPr>
              <a:t>environments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Based on </a:t>
            </a:r>
            <a:r>
              <a:rPr b="1">
                <a:solidFill>
                  <a:srgbClr val="7030A0"/>
                </a:solidFill>
              </a:rPr>
              <a:t>fossils</a:t>
            </a:r>
            <a:r>
              <a:t>, I could infer… about past </a:t>
            </a:r>
            <a:r>
              <a:rPr b="1">
                <a:solidFill>
                  <a:srgbClr val="7030A0"/>
                </a:solidFill>
              </a:rPr>
              <a:t>environments</a:t>
            </a:r>
            <a:r>
              <a:t> because…</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fossil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fossil</a:t>
            </a:r>
            <a:r>
              <a:rPr sz="2000"/>
              <a:t>
• My visual is…
• It relates to what I’ve learned about </a:t>
            </a:r>
            <a:r>
              <a:rPr b="1" sz="2000">
                <a:solidFill>
                  <a:srgbClr val="7030A0"/>
                </a:solidFill>
              </a:rPr>
              <a:t>fossil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4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4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4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81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403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t>
            </a:r>
            <a:r>
              <a:rPr i="1" b="1">
                <a:solidFill>
                  <a:srgbClr val="7030A0"/>
                </a:solidFill>
              </a:rPr>
              <a:t>Fossils</a:t>
            </a:r>
            <a:r>
              <a:rPr i="1"/>
              <a:t> form by…
</a:t>
            </a:r>
            <a:r>
              <a:rPr i="1"/>
              <a:t>•   A </a:t>
            </a:r>
            <a:r>
              <a:rPr i="1" b="1">
                <a:solidFill>
                  <a:srgbClr val="7030A0"/>
                </a:solidFill>
              </a:rPr>
              <a:t>fossil</a:t>
            </a:r>
            <a:r>
              <a:rPr i="1"/>
              <a:t> is related to a </a:t>
            </a:r>
            <a:r>
              <a:rPr i="1" b="1">
                <a:solidFill>
                  <a:srgbClr val="7030A0"/>
                </a:solidFill>
              </a:rPr>
              <a:t>living</a:t>
            </a:r>
            <a:r>
              <a:rPr i="1"/>
              <a:t> </a:t>
            </a:r>
            <a:r>
              <a:rPr i="1" b="1">
                <a:solidFill>
                  <a:srgbClr val="7030A0"/>
                </a:solidFill>
              </a:rPr>
              <a:t>organism</a:t>
            </a:r>
            <a:r>
              <a:rPr i="1"/>
              <a:t> because…
</a:t>
            </a:r>
            <a:r>
              <a:rPr i="1"/>
              <a:t>•   Based on </a:t>
            </a:r>
            <a:r>
              <a:rPr i="1" b="1">
                <a:solidFill>
                  <a:srgbClr val="7030A0"/>
                </a:solidFill>
              </a:rPr>
              <a:t>fossils</a:t>
            </a:r>
            <a:r>
              <a:rPr i="1"/>
              <a:t>, I could infer… about past </a:t>
            </a:r>
            <a:r>
              <a:rPr i="1" b="1">
                <a:solidFill>
                  <a:srgbClr val="7030A0"/>
                </a:solidFill>
              </a:rPr>
              <a:t>environments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414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kind of information could fossils tell you about past environments? Why?</a:t>
            </a:r>
            <a:r>
              <a:t>
</a:t>
            </a:r>
            <a:r>
              <a:rPr i="1"/>
              <a:t>Based on fossils, I could infer… about past environments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4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4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8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4038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kind of information could </a:t>
            </a:r>
            <a:r>
              <a:rPr b="1" sz="2800">
                <a:solidFill>
                  <a:srgbClr val="7030A0"/>
                </a:solidFill>
              </a:rPr>
              <a:t>fossils</a:t>
            </a:r>
            <a:r>
              <a:rPr b="1" sz="2800"/>
              <a:t> tell you about past </a:t>
            </a:r>
            <a:r>
              <a:rPr b="1" sz="2800">
                <a:solidFill>
                  <a:srgbClr val="7030A0"/>
                </a:solidFill>
              </a:rPr>
              <a:t>environments</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414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4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4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