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you know if a </a:t>
            </a:r>
            <a:r>
              <a:rPr b="1" sz="2000">
                <a:solidFill>
                  <a:srgbClr val="7030A0"/>
                </a:solidFill>
              </a:rPr>
              <a:t>trait is inherited</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would know a </a:t>
            </a:r>
            <a:r>
              <a:rPr b="1" sz="2000" i="1">
                <a:solidFill>
                  <a:srgbClr val="7030A0"/>
                </a:solidFill>
              </a:rPr>
              <a:t>trait is inherited</a:t>
            </a:r>
            <a:r>
              <a:rPr i="1"/>
              <a:t> if...</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4056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 </a:t>
            </a:r>
            <a:r>
              <a:rPr b="1">
                <a:solidFill>
                  <a:srgbClr val="7030A0"/>
                </a:solidFill>
              </a:rPr>
              <a:t>trait is inherited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know a </a:t>
            </a:r>
            <a:r>
              <a:rPr b="1">
                <a:solidFill>
                  <a:srgbClr val="7030A0"/>
                </a:solidFill>
              </a:rPr>
              <a:t>trait is inherited</a:t>
            </a:r>
            <a:r>
              <a:t> if...</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inherited trait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inherited trait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inherited trait</a:t>
            </a:r>
            <a:r>
              <a:rPr sz="2000"/>
              <a:t>
• My visual is…
• It relates to what I’ve learned about </a:t>
            </a:r>
            <a:r>
              <a:rPr b="1" sz="2000">
                <a:solidFill>
                  <a:srgbClr val="7030A0"/>
                </a:solidFill>
              </a:rPr>
              <a:t>inherited trait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inherited trait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inherited trait.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inherited trait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inherited trait...</a:t>
            </a:r>
            <a:r>
              <a:rPr i="1"/>
              <a:t>
From this visual, I can infer… </a:t>
            </a:r>
            <a:r>
              <a:rPr i="0"/>
              <a:t>(use </a:t>
            </a:r>
            <a:r>
              <a:rPr b="1">
                <a:solidFill>
                  <a:srgbClr val="7030A0"/>
                </a:solidFill>
              </a:rPr>
              <a:t>inherited trait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inherited trait</a:t>
            </a:r>
            <a:r>
              <a:t>.
Include 3-5 other vocabulary words in your paragraph. You may include the following stems:​
</a:t>
            </a:r>
            <a:r>
              <a:rPr i="1"/>
              <a:t>•   An </a:t>
            </a:r>
            <a:r>
              <a:rPr i="1" b="1">
                <a:solidFill>
                  <a:srgbClr val="7030A0"/>
                </a:solidFill>
              </a:rPr>
              <a:t>inherited trait</a:t>
            </a:r>
            <a:r>
              <a:rPr i="1"/>
              <a:t> is…
</a:t>
            </a:r>
            <a:r>
              <a:rPr i="1"/>
              <a:t>•   An </a:t>
            </a:r>
            <a:r>
              <a:rPr i="1" b="1">
                <a:solidFill>
                  <a:srgbClr val="7030A0"/>
                </a:solidFill>
              </a:rPr>
              <a:t>inherited trait</a:t>
            </a:r>
            <a:r>
              <a:rPr i="1"/>
              <a:t> is different from an acquired trait because…
</a:t>
            </a:r>
            <a:r>
              <a:rPr i="1"/>
              <a:t>•   I would know a </a:t>
            </a:r>
            <a:r>
              <a:rPr i="1" b="1">
                <a:solidFill>
                  <a:srgbClr val="7030A0"/>
                </a:solidFill>
              </a:rPr>
              <a:t>trait is inherited</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40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inherited trait.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you know if a trait is inherited?</a:t>
            </a:r>
            <a:r>
              <a:t>
</a:t>
            </a:r>
            <a:r>
              <a:rPr i="1"/>
              <a:t>I would know a trait is inherited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56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you know if a </a:t>
            </a:r>
            <a:r>
              <a:rPr b="1" sz="2800">
                <a:solidFill>
                  <a:srgbClr val="7030A0"/>
                </a:solidFill>
              </a:rPr>
              <a:t>trait is inherited</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4056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inherited trait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inherited trait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inherited trait</a:t>
            </a:r>
            <a:r>
              <a:t> different from an acquired trait?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inherited trait</a:t>
            </a:r>
            <a:r>
              <a:t> is different from an acquired trait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