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3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make this </a:t>
            </a:r>
            <a:r>
              <a:rPr b="1" sz="2000">
                <a:solidFill>
                  <a:srgbClr val="7030A0"/>
                </a:solidFill>
              </a:rPr>
              <a:t>circuit</a:t>
            </a:r>
            <a:r>
              <a:rPr b="1" sz="2000"/>
              <a:t> </a:t>
            </a:r>
            <a:r>
              <a:rPr b="1" sz="2000">
                <a:solidFill>
                  <a:srgbClr val="7030A0"/>
                </a:solidFill>
              </a:rPr>
              <a:t>incomplete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could make this </a:t>
            </a:r>
            <a:r>
              <a:rPr b="1" sz="2000" i="1">
                <a:solidFill>
                  <a:srgbClr val="7030A0"/>
                </a:solidFill>
              </a:rPr>
              <a:t>circuit</a:t>
            </a:r>
            <a:r>
              <a:rPr i="1"/>
              <a:t> </a:t>
            </a:r>
            <a:r>
              <a:rPr b="1" sz="2000" i="1">
                <a:solidFill>
                  <a:srgbClr val="7030A0"/>
                </a:solidFill>
              </a:rPr>
              <a:t>incomplete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4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403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408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4080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a:t>
            </a:r>
            <a:r>
              <a:rPr b="1">
                <a:solidFill>
                  <a:srgbClr val="7030A0"/>
                </a:solidFill>
              </a:rPr>
              <a:t>incomplete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a:t>
            </a:r>
            <a:r>
              <a:rPr b="1">
                <a:solidFill>
                  <a:srgbClr val="7030A0"/>
                </a:solidFill>
              </a:rPr>
              <a:t>incomplete</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closed/complete circuit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closed/complete circuit</a:t>
            </a:r>
            <a:r>
              <a:rPr sz="2000"/>
              <a:t>
• My visual is…
• It relates to what I’ve learned about </a:t>
            </a:r>
            <a:r>
              <a:rPr b="1" sz="2000">
                <a:solidFill>
                  <a:srgbClr val="7030A0"/>
                </a:solidFill>
              </a:rPr>
              <a:t>closed/complete circuit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closed/complete circuit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03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4080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4080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a:t>
            </a:r>
            <a:r>
              <a:rPr i="1" b="1">
                <a:solidFill>
                  <a:srgbClr val="7030A0"/>
                </a:solidFill>
              </a:rPr>
              <a:t>incomplete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4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403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408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4080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make this </a:t>
            </a:r>
            <a:r>
              <a:rPr b="1" sz="2800">
                <a:solidFill>
                  <a:srgbClr val="7030A0"/>
                </a:solidFill>
              </a:rPr>
              <a:t>circuit</a:t>
            </a:r>
            <a:r>
              <a:rPr b="1" sz="2800"/>
              <a:t> </a:t>
            </a:r>
            <a:r>
              <a:rPr b="1" sz="2800">
                <a:solidFill>
                  <a:srgbClr val="7030A0"/>
                </a:solidFill>
              </a:rPr>
              <a:t>incomplete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4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403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408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4080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