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3e0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3e07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las </a:t>
            </a:r>
            <a:r>
              <a:rPr b="1" sz="2000">
                <a:solidFill>
                  <a:srgbClr val="7030A0"/>
                </a:solidFill>
              </a:rPr>
              <a:t>semillas</a:t>
            </a:r>
            <a:r>
              <a:rPr b="1" sz="2000"/>
              <a:t> tienen una cáscara dura?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las </a:t>
            </a:r>
            <a:r>
              <a:rPr b="1" sz="2000" i="1">
                <a:solidFill>
                  <a:srgbClr val="7030A0"/>
                </a:solidFill>
              </a:rPr>
              <a:t>semillas</a:t>
            </a:r>
            <a:r>
              <a:rPr i="1"/>
              <a:t> tienen una cáscara dura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3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3e07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una cáscara dura?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una cáscara dura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semilla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semilla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semilla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semilla.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3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semilla...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propósito de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 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huevo</a:t>
            </a:r>
            <a:r>
              <a:rPr i="1"/>
              <a:t> porque ...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semillas</a:t>
            </a:r>
            <a:r>
              <a:rPr i="1"/>
              <a:t> tienen una cáscara dura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3e07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semilla.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semillas tienen una cáscara dura?</a:t>
            </a:r>
            <a:r>
              <a:t>
</a:t>
            </a:r>
            <a:r>
              <a:rPr i="1"/>
              <a:t>Creo que las semillas tienen una cáscara dura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3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3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las </a:t>
            </a:r>
            <a:r>
              <a:rPr b="1" sz="2800">
                <a:solidFill>
                  <a:srgbClr val="7030A0"/>
                </a:solidFill>
              </a:rPr>
              <a:t>semillas</a:t>
            </a:r>
            <a:r>
              <a:rPr b="1" sz="2800"/>
              <a:t> tienen una cáscara dura?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3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7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