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diferentes partes de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diferentes partes de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 son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números </a:t>
            </a:r>
            <a:r>
              <a:rPr b="1">
                <a:solidFill>
                  <a:srgbClr val="7030A0"/>
                </a:solidFill>
              </a:rPr>
              <a:t>impares</a:t>
            </a:r>
            <a:r>
              <a:t> de los números </a:t>
            </a:r>
            <a:r>
              <a:rPr b="1">
                <a:solidFill>
                  <a:srgbClr val="7030A0"/>
                </a:solidFill>
              </a:rPr>
              <a:t>pares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números </a:t>
            </a:r>
            <a:r>
              <a:rPr b="1">
                <a:solidFill>
                  <a:srgbClr val="7030A0"/>
                </a:solidFill>
              </a:rPr>
              <a:t>impares</a:t>
            </a:r>
            <a:r>
              <a:t> son diferentes de los números </a:t>
            </a:r>
            <a:r>
              <a:rPr b="1">
                <a:solidFill>
                  <a:srgbClr val="7030A0"/>
                </a:solidFill>
              </a:rPr>
              <a:t>pares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podría ser una forma de prevenir un </a:t>
            </a:r>
            <a:r>
              <a:rPr b="1" sz="2000">
                <a:solidFill>
                  <a:srgbClr val="7030A0"/>
                </a:solidFill>
              </a:rPr>
              <a:t>deslizamiento de tierra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forma de evitar un </a:t>
            </a:r>
            <a:r>
              <a:rPr b="1" sz="2000" i="1">
                <a:solidFill>
                  <a:srgbClr val="7030A0"/>
                </a:solidFill>
              </a:rPr>
              <a:t>deslizamiento de tierra</a:t>
            </a:r>
            <a:r>
              <a:rPr i="1"/>
              <a:t> podría ser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3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podría ser una forma de prevenir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de evitar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 podría ser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deslizamiento de tierra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deslizamiento de tierra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deslizamiento de tierra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deslizamiento de tierra.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3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deslizamiento de tierra...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deslizamiento de tierra</a:t>
            </a:r>
            <a:r>
              <a:rPr i="1"/>
              <a:t>, ...
</a:t>
            </a:r>
            <a:r>
              <a:rPr i="1"/>
              <a:t>•   Los números </a:t>
            </a:r>
            <a:r>
              <a:rPr i="1" b="1">
                <a:solidFill>
                  <a:srgbClr val="7030A0"/>
                </a:solidFill>
              </a:rPr>
              <a:t>impares</a:t>
            </a:r>
            <a:r>
              <a:rPr i="1"/>
              <a:t> son diferentes de los números </a:t>
            </a:r>
            <a:r>
              <a:rPr i="1" b="1">
                <a:solidFill>
                  <a:srgbClr val="7030A0"/>
                </a:solidFill>
              </a:rPr>
              <a:t>pares</a:t>
            </a:r>
            <a:r>
              <a:rPr i="1"/>
              <a:t> porque...
</a:t>
            </a:r>
            <a:r>
              <a:rPr i="1"/>
              <a:t>•   Una forma de evitar un </a:t>
            </a:r>
            <a:r>
              <a:rPr i="1" b="1">
                <a:solidFill>
                  <a:srgbClr val="7030A0"/>
                </a:solidFill>
              </a:rPr>
              <a:t>deslizamiento de tierra</a:t>
            </a:r>
            <a:r>
              <a:rPr i="1"/>
              <a:t> podría ser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3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deslizamiento de tierra.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podría ser una forma de prevenir un deslizamiento de tierra?</a:t>
            </a:r>
            <a:r>
              <a:t>
</a:t>
            </a:r>
            <a:r>
              <a:rPr i="1"/>
              <a:t>Una forma de evitar un deslizamiento de tierra podría ser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3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3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podría ser una forma de prevenir un </a:t>
            </a:r>
            <a:r>
              <a:rPr b="1" sz="2800">
                <a:solidFill>
                  <a:srgbClr val="7030A0"/>
                </a:solidFill>
              </a:rPr>
              <a:t>deslizamiento de tierra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3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