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2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2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evento que ocurre durante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el </a:t>
            </a:r>
            <a:r>
              <a:rPr b="1" sz="2000">
                <a:solidFill>
                  <a:srgbClr val="7030A0"/>
                </a:solidFill>
              </a:rPr>
              <a:t>ciclo de vida</a:t>
            </a:r>
            <a:r>
              <a:rPr b="1" sz="2000"/>
              <a:t> de una planta si no tuviera </a:t>
            </a:r>
            <a:r>
              <a:rPr b="1" sz="2000">
                <a:solidFill>
                  <a:srgbClr val="7030A0"/>
                </a:solidFill>
              </a:rPr>
              <a:t>flores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una planta no tuviera </a:t>
            </a:r>
            <a:r>
              <a:rPr b="1" sz="2000" i="1">
                <a:solidFill>
                  <a:srgbClr val="7030A0"/>
                </a:solidFill>
              </a:rPr>
              <a:t>flores</a:t>
            </a:r>
            <a:r>
              <a:rPr i="1"/>
              <a:t>, su </a:t>
            </a:r>
            <a:r>
              <a:rPr b="1" sz="2000" i="1">
                <a:solidFill>
                  <a:srgbClr val="7030A0"/>
                </a:solidFill>
              </a:rPr>
              <a:t>ciclo de vida</a:t>
            </a:r>
            <a:r>
              <a:rPr i="1"/>
              <a:t>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4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2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de una planta si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planta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, su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flor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4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está relacionada con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 ...
</a:t>
            </a:r>
            <a:r>
              <a:rPr i="1"/>
              <a:t>•   Si una planta no tuviera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, su </a:t>
            </a:r>
            <a:r>
              <a:rPr i="1" b="1">
                <a:solidFill>
                  <a:srgbClr val="7030A0"/>
                </a:solidFill>
              </a:rPr>
              <a:t>ciclo de vida</a:t>
            </a:r>
            <a:r>
              <a:rPr i="1"/>
              <a:t>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ciclo de vida de una planta si no tuviera flores?</a:t>
            </a:r>
            <a:r>
              <a:t>
</a:t>
            </a:r>
            <a:r>
              <a:rPr i="1"/>
              <a:t>Si una planta no tuviera flores, su ciclo de vida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4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el </a:t>
            </a:r>
            <a:r>
              <a:rPr b="1" sz="2800">
                <a:solidFill>
                  <a:srgbClr val="7030A0"/>
                </a:solidFill>
              </a:rPr>
              <a:t>ciclo de vida</a:t>
            </a:r>
            <a:r>
              <a:rPr b="1" sz="2800"/>
              <a:t> de una planta si no tuviera </a:t>
            </a:r>
            <a:r>
              <a:rPr b="1" sz="2800">
                <a:solidFill>
                  <a:srgbClr val="7030A0"/>
                </a:solidFill>
              </a:rPr>
              <a:t>flores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4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