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3e001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adulto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adulto</a:t>
            </a:r>
            <a:r>
              <a:t> es 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3e02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el propósito de un </a:t>
            </a:r>
            <a:r>
              <a:rPr b="1">
                <a:solidFill>
                  <a:srgbClr val="7030A0"/>
                </a:solidFill>
              </a:rPr>
              <a:t>huevo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propósito de un </a:t>
            </a:r>
            <a:r>
              <a:rPr b="1">
                <a:solidFill>
                  <a:srgbClr val="7030A0"/>
                </a:solidFill>
              </a:rPr>
              <a:t>huevo</a:t>
            </a:r>
            <a:r>
              <a:t> es 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3e020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3e001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 </a:t>
            </a:r>
            <a:r>
              <a:rPr b="1">
                <a:solidFill>
                  <a:srgbClr val="7030A0"/>
                </a:solidFill>
              </a:rPr>
              <a:t>adulto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huevo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adulto</a:t>
            </a:r>
            <a:r>
              <a:t> está relacionado con un </a:t>
            </a:r>
            <a:r>
              <a:rPr b="1">
                <a:solidFill>
                  <a:srgbClr val="7030A0"/>
                </a:solidFill>
              </a:rPr>
              <a:t>huevo</a:t>
            </a:r>
            <a:r>
              <a:t> porque 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3e07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podrías identificar si dos </a:t>
            </a:r>
            <a:r>
              <a:rPr b="1">
                <a:solidFill>
                  <a:srgbClr val="7030A0"/>
                </a:solidFill>
              </a:rPr>
              <a:t>organismos</a:t>
            </a:r>
            <a:r>
              <a:t> son de la misma especie?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podría identificar si dos </a:t>
            </a:r>
            <a:r>
              <a:rPr b="1">
                <a:solidFill>
                  <a:srgbClr val="7030A0"/>
                </a:solidFill>
              </a:rPr>
              <a:t>organismos</a:t>
            </a:r>
            <a:r>
              <a:t> son de la misma especie por 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Si descubrieras una nueva </a:t>
            </a:r>
            <a:r>
              <a:rPr b="1" sz="2000">
                <a:solidFill>
                  <a:srgbClr val="7030A0"/>
                </a:solidFill>
              </a:rPr>
              <a:t>especie</a:t>
            </a:r>
            <a:r>
              <a:rPr b="1" sz="2000"/>
              <a:t> animal en la naturaleza, ¿cómo podrías identificar a los </a:t>
            </a:r>
            <a:r>
              <a:rPr b="1" sz="2000">
                <a:solidFill>
                  <a:srgbClr val="7030A0"/>
                </a:solidFill>
              </a:rPr>
              <a:t>adultos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Podría identificar a los </a:t>
            </a:r>
            <a:r>
              <a:rPr b="1" sz="2000" i="1">
                <a:solidFill>
                  <a:srgbClr val="7030A0"/>
                </a:solidFill>
              </a:rPr>
              <a:t>adultos</a:t>
            </a:r>
            <a:r>
              <a:rPr i="1"/>
              <a:t> de una nueva </a:t>
            </a:r>
            <a:r>
              <a:rPr b="1" sz="2000" i="1">
                <a:solidFill>
                  <a:srgbClr val="7030A0"/>
                </a:solidFill>
              </a:rPr>
              <a:t>especie</a:t>
            </a:r>
            <a:r>
              <a:rPr i="1"/>
              <a:t> animal por 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3e00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3e02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3e078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3e001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Si descubrieras una nueva </a:t>
            </a:r>
            <a:r>
              <a:rPr b="1">
                <a:solidFill>
                  <a:srgbClr val="7030A0"/>
                </a:solidFill>
              </a:rPr>
              <a:t>especie</a:t>
            </a:r>
            <a:r>
              <a:t> animal en la naturaleza, ¿cómo podrías identificar a los </a:t>
            </a:r>
            <a:r>
              <a:rPr b="1">
                <a:solidFill>
                  <a:srgbClr val="7030A0"/>
                </a:solidFill>
              </a:rPr>
              <a:t>adultos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Podría identificar a los </a:t>
            </a:r>
            <a:r>
              <a:rPr b="1">
                <a:solidFill>
                  <a:srgbClr val="7030A0"/>
                </a:solidFill>
              </a:rPr>
              <a:t>adultos</a:t>
            </a:r>
            <a:r>
              <a:t> de una nueva </a:t>
            </a:r>
            <a:r>
              <a:rPr b="1">
                <a:solidFill>
                  <a:srgbClr val="7030A0"/>
                </a:solidFill>
              </a:rPr>
              <a:t>especie</a:t>
            </a:r>
            <a:r>
              <a:t> animal por 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0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adulto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adulto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0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adulto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adulto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adulto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0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adulto.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01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3e00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3e00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0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adulto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3e02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3e078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0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adulto...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adulto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0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0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adulto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adulto</a:t>
            </a:r>
            <a:r>
              <a:rPr i="1"/>
              <a:t> es ...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adulto</a:t>
            </a:r>
            <a:r>
              <a:rPr i="1"/>
              <a:t> está relacionado con un </a:t>
            </a:r>
            <a:r>
              <a:rPr i="1" b="1">
                <a:solidFill>
                  <a:srgbClr val="7030A0"/>
                </a:solidFill>
              </a:rPr>
              <a:t>huevo</a:t>
            </a:r>
            <a:r>
              <a:rPr i="1"/>
              <a:t> porque ...
</a:t>
            </a:r>
            <a:r>
              <a:rPr i="1"/>
              <a:t>•   Podría identificar a los </a:t>
            </a:r>
            <a:r>
              <a:rPr i="1" b="1">
                <a:solidFill>
                  <a:srgbClr val="7030A0"/>
                </a:solidFill>
              </a:rPr>
              <a:t>adultos</a:t>
            </a:r>
            <a:r>
              <a:rPr i="1"/>
              <a:t> de una nueva </a:t>
            </a:r>
            <a:r>
              <a:rPr i="1" b="1">
                <a:solidFill>
                  <a:srgbClr val="7030A0"/>
                </a:solidFill>
              </a:rPr>
              <a:t>especie</a:t>
            </a:r>
            <a:r>
              <a:rPr i="1"/>
              <a:t> animal por 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3e00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adulto.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Si descubrieras una nueva especie animal en la naturaleza, ¿cómo podrías identificar a los adultos?</a:t>
            </a:r>
            <a:r>
              <a:t>
</a:t>
            </a:r>
            <a:r>
              <a:rPr i="1"/>
              <a:t>Podría identificar a los adultos de una nueva especie animal por 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3e00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3e02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3e078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Si descubrieras una nueva </a:t>
            </a:r>
            <a:r>
              <a:rPr b="1" sz="2800">
                <a:solidFill>
                  <a:srgbClr val="7030A0"/>
                </a:solidFill>
              </a:rPr>
              <a:t>especie</a:t>
            </a:r>
            <a:r>
              <a:rPr b="1" sz="2800"/>
              <a:t> animal en la naturaleza, ¿cómo podrías identificar a los </a:t>
            </a:r>
            <a:r>
              <a:rPr b="1" sz="2800">
                <a:solidFill>
                  <a:srgbClr val="7030A0"/>
                </a:solidFill>
              </a:rPr>
              <a:t>adultos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3e00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3e02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3e078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0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2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7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