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a:t>
            </a:r>
            <a:r>
              <a:rPr b="1">
                <a:solidFill>
                  <a:srgbClr val="7030A0"/>
                </a:solidFill>
              </a:rPr>
              <a:t>egg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7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seed</a:t>
            </a:r>
            <a:r>
              <a:t> related to an </a:t>
            </a:r>
            <a:r>
              <a:rPr b="1">
                <a:solidFill>
                  <a:srgbClr val="7030A0"/>
                </a:solidFill>
              </a:rPr>
              <a:t>egg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seed</a:t>
            </a:r>
            <a:r>
              <a:t> is related to an </a:t>
            </a:r>
            <a:r>
              <a:rPr b="1">
                <a:solidFill>
                  <a:srgbClr val="7030A0"/>
                </a:solidFill>
              </a:rPr>
              <a:t>egg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seeds</a:t>
            </a:r>
            <a:r>
              <a:rPr b="1" sz="2000"/>
              <a:t> have a hard coat?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seeds</a:t>
            </a:r>
            <a:r>
              <a:rPr i="1"/>
              <a:t> have a hard coat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307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seeds</a:t>
            </a:r>
            <a:r>
              <a:t> have a hard coat?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seeds</a:t>
            </a:r>
            <a:r>
              <a:t> have a hard coat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seed</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seed</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seed</a:t>
            </a:r>
            <a:r>
              <a:rPr sz="2000"/>
              <a:t>
• My visual is…
• It relates to what I’ve learned about </a:t>
            </a:r>
            <a:r>
              <a:rPr b="1" sz="2000">
                <a:solidFill>
                  <a:srgbClr val="7030A0"/>
                </a:solidFill>
              </a:rPr>
              <a:t>seed</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seed</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30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seed...</a:t>
            </a:r>
            <a:r>
              <a:rPr i="1"/>
              <a:t>
From this visual, I can infer… </a:t>
            </a:r>
            <a:r>
              <a:rPr i="0"/>
              <a:t>(use </a:t>
            </a:r>
            <a:r>
              <a:rPr b="1">
                <a:solidFill>
                  <a:srgbClr val="7030A0"/>
                </a:solidFill>
              </a:rPr>
              <a:t>seed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seed</a:t>
            </a:r>
            <a:r>
              <a:t>.
Include 3-5 other vocabulary words in your paragraph. You may include the following stems:​
</a:t>
            </a:r>
            <a:r>
              <a:rPr i="1"/>
              <a:t>•   The purpose of a </a:t>
            </a:r>
            <a:r>
              <a:rPr i="1" b="1">
                <a:solidFill>
                  <a:srgbClr val="7030A0"/>
                </a:solidFill>
              </a:rPr>
              <a:t>seed</a:t>
            </a:r>
            <a:r>
              <a:rPr i="1"/>
              <a:t> is...
</a:t>
            </a:r>
            <a:r>
              <a:rPr i="1"/>
              <a:t>•   A </a:t>
            </a:r>
            <a:r>
              <a:rPr i="1" b="1">
                <a:solidFill>
                  <a:srgbClr val="7030A0"/>
                </a:solidFill>
              </a:rPr>
              <a:t>seed</a:t>
            </a:r>
            <a:r>
              <a:rPr i="1"/>
              <a:t> is related to an </a:t>
            </a:r>
            <a:r>
              <a:rPr i="1" b="1">
                <a:solidFill>
                  <a:srgbClr val="7030A0"/>
                </a:solidFill>
              </a:rPr>
              <a:t>egg</a:t>
            </a:r>
            <a:r>
              <a:rPr i="1"/>
              <a:t> because...
</a:t>
            </a:r>
            <a:r>
              <a:rPr i="1"/>
              <a:t>•   I think </a:t>
            </a:r>
            <a:r>
              <a:rPr i="1" b="1">
                <a:solidFill>
                  <a:srgbClr val="7030A0"/>
                </a:solidFill>
              </a:rPr>
              <a:t>seeds</a:t>
            </a:r>
            <a:r>
              <a:rPr i="1"/>
              <a:t> have a hard coat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307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seed.</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seeds have a hard coat?</a:t>
            </a:r>
            <a:r>
              <a:t>
</a:t>
            </a:r>
            <a:r>
              <a:rPr i="1"/>
              <a:t>I think seeds have a hard coat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307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seeds</a:t>
            </a:r>
            <a:r>
              <a:rPr b="1" sz="2800"/>
              <a:t> have a hard coat?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307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7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purpose of a </a:t>
            </a:r>
            <a:r>
              <a:rPr b="1">
                <a:solidFill>
                  <a:srgbClr val="7030A0"/>
                </a:solidFill>
              </a:rPr>
              <a:t>seed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a </a:t>
            </a:r>
            <a:r>
              <a:rPr b="1">
                <a:solidFill>
                  <a:srgbClr val="7030A0"/>
                </a:solidFill>
              </a:rPr>
              <a:t>seed</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