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2.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307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rocks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Rocks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7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soil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Soil</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307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307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is the relationship between </a:t>
            </a:r>
            <a:r>
              <a:rPr b="1">
                <a:solidFill>
                  <a:srgbClr val="7030A0"/>
                </a:solidFill>
              </a:rPr>
              <a:t>rock</a:t>
            </a:r>
            <a:r>
              <a:t> and </a:t>
            </a:r>
            <a:r>
              <a:rPr b="1">
                <a:solidFill>
                  <a:srgbClr val="7030A0"/>
                </a:solidFill>
              </a:rPr>
              <a:t>soil</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relationship between </a:t>
            </a:r>
            <a:r>
              <a:rPr b="1">
                <a:solidFill>
                  <a:srgbClr val="7030A0"/>
                </a:solidFill>
              </a:rPr>
              <a:t>rock</a:t>
            </a:r>
            <a:r>
              <a:t> and </a:t>
            </a:r>
            <a:r>
              <a:rPr b="1">
                <a:solidFill>
                  <a:srgbClr val="7030A0"/>
                </a:solidFill>
              </a:rPr>
              <a:t>soil</a:t>
            </a:r>
            <a:r>
              <a:t>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7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soil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Soil</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307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307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is the relationship between </a:t>
            </a:r>
            <a:r>
              <a:rPr b="1">
                <a:solidFill>
                  <a:srgbClr val="7030A0"/>
                </a:solidFill>
              </a:rPr>
              <a:t>rock</a:t>
            </a:r>
            <a:r>
              <a:t> and </a:t>
            </a:r>
            <a:r>
              <a:rPr b="1">
                <a:solidFill>
                  <a:srgbClr val="7030A0"/>
                </a:solidFill>
              </a:rPr>
              <a:t>soil</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relationship between </a:t>
            </a:r>
            <a:r>
              <a:rPr b="1">
                <a:solidFill>
                  <a:srgbClr val="7030A0"/>
                </a:solidFill>
              </a:rPr>
              <a:t>rock</a:t>
            </a:r>
            <a:r>
              <a:t> and </a:t>
            </a:r>
            <a:r>
              <a:rPr b="1">
                <a:solidFill>
                  <a:srgbClr val="7030A0"/>
                </a:solidFill>
              </a:rPr>
              <a:t>soil</a:t>
            </a:r>
            <a:r>
              <a:t>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7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soil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Soil</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long do you think it takes for </a:t>
            </a:r>
            <a:r>
              <a:rPr b="1" sz="2000">
                <a:solidFill>
                  <a:srgbClr val="7030A0"/>
                </a:solidFill>
              </a:rPr>
              <a:t>rocks</a:t>
            </a:r>
            <a:r>
              <a:rPr b="1" sz="2000"/>
              <a:t> to become </a:t>
            </a:r>
            <a:r>
              <a:rPr b="1" sz="2000">
                <a:solidFill>
                  <a:srgbClr val="7030A0"/>
                </a:solidFill>
              </a:rPr>
              <a:t>soil</a:t>
            </a:r>
            <a:r>
              <a:rPr b="1" sz="2000"/>
              <a:t>? Why?</a:t>
            </a:r>
          </a:p>
        </p:txBody>
      </p:sp>
      <p:sp>
        <p:nvSpPr>
          <p:cNvPr id="5" name="TextBox 4"/>
          <p:cNvSpPr txBox="1"/>
          <p:nvPr/>
        </p:nvSpPr>
        <p:spPr>
          <a:xfrm>
            <a:off x="0" y="1490472"/>
            <a:ext cx="5751576" cy="923544"/>
          </a:xfrm>
          <a:prstGeom prst="rect">
            <a:avLst/>
          </a:prstGeom>
          <a:noFill/>
        </p:spPr>
        <p:txBody>
          <a:bodyPr wrap="square">
            <a:spAutoFit/>
          </a:bodyPr>
          <a:lstStyle/>
          <a:p>
            <a:r>
              <a:rPr i="1"/>
              <a:t>I think for </a:t>
            </a:r>
            <a:r>
              <a:rPr b="1" sz="2000" i="1">
                <a:solidFill>
                  <a:srgbClr val="7030A0"/>
                </a:solidFill>
              </a:rPr>
              <a:t>rocks</a:t>
            </a:r>
            <a:r>
              <a:rPr i="1"/>
              <a:t> to become </a:t>
            </a:r>
            <a:r>
              <a:rPr b="1" sz="2000" i="1">
                <a:solidFill>
                  <a:srgbClr val="7030A0"/>
                </a:solidFill>
              </a:rPr>
              <a:t>soil</a:t>
            </a:r>
            <a:r>
              <a:rPr i="1"/>
              <a:t>, it takes...because...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307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3075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3075w.png"/>
          <p:cNvPicPr>
            <a:picLocks noChangeAspect="1"/>
          </p:cNvPicPr>
          <p:nvPr/>
        </p:nvPicPr>
        <p:blipFill>
          <a:blip r:embed="rId5"/>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9"/>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7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long do you think it takes for </a:t>
            </a:r>
            <a:r>
              <a:rPr b="1">
                <a:solidFill>
                  <a:srgbClr val="7030A0"/>
                </a:solidFill>
              </a:rPr>
              <a:t>rocks</a:t>
            </a:r>
            <a:r>
              <a:t> to become </a:t>
            </a:r>
            <a:r>
              <a:rPr b="1">
                <a:solidFill>
                  <a:srgbClr val="7030A0"/>
                </a:solidFill>
              </a:rPr>
              <a:t>soil</a:t>
            </a:r>
            <a:r>
              <a:t>?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for </a:t>
            </a:r>
            <a:r>
              <a:rPr b="1">
                <a:solidFill>
                  <a:srgbClr val="7030A0"/>
                </a:solidFill>
              </a:rPr>
              <a:t>rocks</a:t>
            </a:r>
            <a:r>
              <a:t> to become </a:t>
            </a:r>
            <a:r>
              <a:rPr b="1">
                <a:solidFill>
                  <a:srgbClr val="7030A0"/>
                </a:solidFill>
              </a:rPr>
              <a:t>soil</a:t>
            </a:r>
            <a:r>
              <a:t>, it takes...because...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rock</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rock</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rock</a:t>
            </a:r>
            <a:r>
              <a:rPr sz="2000"/>
              <a:t>
• My visual is…
• It relates to what I’ve learned about </a:t>
            </a:r>
            <a:r>
              <a:rPr b="1" sz="2000">
                <a:solidFill>
                  <a:srgbClr val="7030A0"/>
                </a:solidFill>
              </a:rPr>
              <a:t>rock</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rock</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rock.</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7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7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7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7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rock</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3075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3075i.png"/>
          <p:cNvPicPr>
            <a:picLocks noChangeAspect="1"/>
          </p:cNvPicPr>
          <p:nvPr/>
        </p:nvPicPr>
        <p:blipFill>
          <a:blip r:embed="rId9"/>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rock...</a:t>
            </a:r>
            <a:r>
              <a:rPr i="1"/>
              <a:t>
From this visual, I can infer… </a:t>
            </a:r>
            <a:r>
              <a:rPr i="0"/>
              <a:t>(use </a:t>
            </a:r>
            <a:r>
              <a:rPr b="1">
                <a:solidFill>
                  <a:srgbClr val="7030A0"/>
                </a:solidFill>
              </a:rPr>
              <a:t>rock</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rock</a:t>
            </a:r>
            <a:r>
              <a:t>.
Include 3-5 other vocabulary words in your paragraph. You may include the following stems:​
</a:t>
            </a:r>
            <a:r>
              <a:rPr i="1"/>
              <a:t>•   </a:t>
            </a:r>
            <a:r>
              <a:rPr i="1" b="1">
                <a:solidFill>
                  <a:srgbClr val="7030A0"/>
                </a:solidFill>
              </a:rPr>
              <a:t>Rocks</a:t>
            </a:r>
            <a:r>
              <a:rPr i="1"/>
              <a:t> are...
</a:t>
            </a:r>
            <a:r>
              <a:rPr i="1"/>
              <a:t>•   The relationship between </a:t>
            </a:r>
            <a:r>
              <a:rPr i="1" b="1">
                <a:solidFill>
                  <a:srgbClr val="7030A0"/>
                </a:solidFill>
              </a:rPr>
              <a:t>rock</a:t>
            </a:r>
            <a:r>
              <a:rPr i="1"/>
              <a:t> and </a:t>
            </a:r>
            <a:r>
              <a:rPr i="1" b="1">
                <a:solidFill>
                  <a:srgbClr val="7030A0"/>
                </a:solidFill>
              </a:rPr>
              <a:t>soil</a:t>
            </a:r>
            <a:r>
              <a:rPr i="1"/>
              <a:t> is...
</a:t>
            </a:r>
            <a:r>
              <a:rPr i="1"/>
              <a:t>•   I think for </a:t>
            </a:r>
            <a:r>
              <a:rPr i="1" b="1">
                <a:solidFill>
                  <a:srgbClr val="7030A0"/>
                </a:solidFill>
              </a:rPr>
              <a:t>rocks</a:t>
            </a:r>
            <a:r>
              <a:rPr i="1"/>
              <a:t> to become </a:t>
            </a:r>
            <a:r>
              <a:rPr i="1" b="1">
                <a:solidFill>
                  <a:srgbClr val="7030A0"/>
                </a:solidFill>
              </a:rPr>
              <a:t>soil</a:t>
            </a:r>
            <a:r>
              <a:rPr i="1"/>
              <a:t>, it takes...because...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307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rock.</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long do you think it takes for rocks to become soil? Why?</a:t>
            </a:r>
            <a:r>
              <a:t>
</a:t>
            </a:r>
            <a:r>
              <a:rPr i="1"/>
              <a:t>I think for rocks to become soil, it takes...because...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307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3075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3075w.png"/>
          <p:cNvPicPr>
            <a:picLocks noChangeAspect="1"/>
          </p:cNvPicPr>
          <p:nvPr/>
        </p:nvPicPr>
        <p:blipFill>
          <a:blip r:embed="rId5"/>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6"/>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7"/>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long do you think it takes for </a:t>
            </a:r>
            <a:r>
              <a:rPr b="1" sz="2800">
                <a:solidFill>
                  <a:srgbClr val="7030A0"/>
                </a:solidFill>
              </a:rPr>
              <a:t>rocks</a:t>
            </a:r>
            <a:r>
              <a:rPr b="1" sz="2800"/>
              <a:t> to become </a:t>
            </a:r>
            <a:r>
              <a:rPr b="1" sz="2800">
                <a:solidFill>
                  <a:srgbClr val="7030A0"/>
                </a:solidFill>
              </a:rPr>
              <a:t>soil</a:t>
            </a:r>
            <a:r>
              <a:rPr b="1" sz="2800"/>
              <a:t>?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307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3075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3075w.png"/>
          <p:cNvPicPr>
            <a:picLocks noChangeAspect="1"/>
          </p:cNvPicPr>
          <p:nvPr/>
        </p:nvPicPr>
        <p:blipFill>
          <a:blip r:embed="rId5"/>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7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7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7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