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different parts of an </a:t>
            </a:r>
            <a:r>
              <a:rPr b="1">
                <a:solidFill>
                  <a:srgbClr val="7030A0"/>
                </a:solidFill>
              </a:rPr>
              <a:t>ecosystem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different parts of an </a:t>
            </a:r>
            <a:r>
              <a:rPr b="1">
                <a:solidFill>
                  <a:srgbClr val="7030A0"/>
                </a:solidFill>
              </a:rPr>
              <a:t>ecosystem</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301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303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does a </a:t>
            </a:r>
            <a:r>
              <a:rPr b="1">
                <a:solidFill>
                  <a:srgbClr val="7030A0"/>
                </a:solidFill>
              </a:rPr>
              <a:t>landslide</a:t>
            </a:r>
            <a:r>
              <a:t> affect an </a:t>
            </a:r>
            <a:r>
              <a:rPr b="1">
                <a:solidFill>
                  <a:srgbClr val="7030A0"/>
                </a:solidFill>
              </a:rPr>
              <a:t>ecosystem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landslide</a:t>
            </a:r>
            <a:r>
              <a:t> affects an </a:t>
            </a:r>
            <a:r>
              <a:rPr b="1">
                <a:solidFill>
                  <a:srgbClr val="7030A0"/>
                </a:solidFill>
              </a:rPr>
              <a:t>ecosystem</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could be one way to prevent a </a:t>
            </a:r>
            <a:r>
              <a:rPr b="1" sz="2000">
                <a:solidFill>
                  <a:srgbClr val="7030A0"/>
                </a:solidFill>
              </a:rPr>
              <a:t>landslide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One way to prevent a </a:t>
            </a:r>
            <a:r>
              <a:rPr b="1" sz="2000" i="1">
                <a:solidFill>
                  <a:srgbClr val="7030A0"/>
                </a:solidFill>
              </a:rPr>
              <a:t>landslide</a:t>
            </a:r>
            <a:r>
              <a:rPr i="1"/>
              <a:t> could be...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303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301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could be one way to prevent a </a:t>
            </a:r>
            <a:r>
              <a:rPr b="1">
                <a:solidFill>
                  <a:srgbClr val="7030A0"/>
                </a:solidFill>
              </a:rPr>
              <a:t>landslide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way to prevent a </a:t>
            </a:r>
            <a:r>
              <a:rPr b="1">
                <a:solidFill>
                  <a:srgbClr val="7030A0"/>
                </a:solidFill>
              </a:rPr>
              <a:t>landslide</a:t>
            </a:r>
            <a:r>
              <a:t> could be...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landslide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landslide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landslide</a:t>
            </a:r>
            <a:r>
              <a:rPr sz="2000"/>
              <a:t>
• My visual is…
• It relates to what I’ve learned about </a:t>
            </a:r>
            <a:r>
              <a:rPr b="1" sz="2000">
                <a:solidFill>
                  <a:srgbClr val="7030A0"/>
                </a:solidFill>
              </a:rPr>
              <a:t>landslide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landslide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landslide.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3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3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landslide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301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landslide...</a:t>
            </a:r>
            <a:r>
              <a:rPr i="1"/>
              <a:t>
From this visual, I can infer… </a:t>
            </a:r>
            <a:r>
              <a:rPr i="0"/>
              <a:t>(use </a:t>
            </a:r>
            <a:r>
              <a:rPr b="1">
                <a:solidFill>
                  <a:srgbClr val="7030A0"/>
                </a:solidFill>
              </a:rPr>
              <a:t>landslide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landslide</a:t>
            </a:r>
            <a:r>
              <a:t>.
Include 3-5 other vocabulary words in your paragraph. You may include the following stems:​
</a:t>
            </a:r>
            <a:r>
              <a:rPr i="1"/>
              <a:t>•   During a </a:t>
            </a:r>
            <a:r>
              <a:rPr i="1" b="1">
                <a:solidFill>
                  <a:srgbClr val="7030A0"/>
                </a:solidFill>
              </a:rPr>
              <a:t>landslide</a:t>
            </a:r>
            <a:r>
              <a:rPr i="1"/>
              <a:t>, ...
</a:t>
            </a:r>
            <a:r>
              <a:rPr i="1"/>
              <a:t>•   A </a:t>
            </a:r>
            <a:r>
              <a:rPr i="1" b="1">
                <a:solidFill>
                  <a:srgbClr val="7030A0"/>
                </a:solidFill>
              </a:rPr>
              <a:t>landslide</a:t>
            </a:r>
            <a:r>
              <a:rPr i="1"/>
              <a:t> affects an </a:t>
            </a:r>
            <a:r>
              <a:rPr i="1" b="1">
                <a:solidFill>
                  <a:srgbClr val="7030A0"/>
                </a:solidFill>
              </a:rPr>
              <a:t>ecosystem</a:t>
            </a:r>
            <a:r>
              <a:rPr i="1"/>
              <a:t> by...
</a:t>
            </a:r>
            <a:r>
              <a:rPr i="1"/>
              <a:t>•   One way to prevent a </a:t>
            </a:r>
            <a:r>
              <a:rPr i="1" b="1">
                <a:solidFill>
                  <a:srgbClr val="7030A0"/>
                </a:solidFill>
              </a:rPr>
              <a:t>landslide</a:t>
            </a:r>
            <a:r>
              <a:rPr i="1"/>
              <a:t> could be...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303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landslide.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could be one way to prevent a landslide?</a:t>
            </a:r>
            <a:r>
              <a:t>
</a:t>
            </a:r>
            <a:r>
              <a:rPr i="1"/>
              <a:t>One way to prevent a landslide could be...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303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301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could be one way to prevent a </a:t>
            </a:r>
            <a:r>
              <a:rPr b="1" sz="2800">
                <a:solidFill>
                  <a:srgbClr val="7030A0"/>
                </a:solidFill>
              </a:rPr>
              <a:t>landslide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303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301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303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happens during a </a:t>
            </a:r>
            <a:r>
              <a:rPr b="1">
                <a:solidFill>
                  <a:srgbClr val="7030A0"/>
                </a:solidFill>
              </a:rPr>
              <a:t>landslide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landslide</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