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2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fruit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2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occurs during a </a:t>
            </a:r>
            <a:r>
              <a:rPr b="1">
                <a:solidFill>
                  <a:srgbClr val="7030A0"/>
                </a:solidFill>
              </a:rPr>
              <a:t>life cycle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event that occurs during a </a:t>
            </a:r>
            <a:r>
              <a:rPr b="1">
                <a:solidFill>
                  <a:srgbClr val="7030A0"/>
                </a:solidFill>
              </a:rPr>
              <a:t>life cycle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the </a:t>
            </a:r>
            <a:r>
              <a:rPr b="1" sz="2000">
                <a:solidFill>
                  <a:srgbClr val="7030A0"/>
                </a:solidFill>
              </a:rPr>
              <a:t>life cycle</a:t>
            </a:r>
            <a:r>
              <a:rPr b="1" sz="2000"/>
              <a:t> of a plant be affected if it did not have </a:t>
            </a:r>
            <a:r>
              <a:rPr b="1" sz="2000">
                <a:solidFill>
                  <a:srgbClr val="7030A0"/>
                </a:solidFill>
              </a:rPr>
              <a:t>flowers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If a plant did not have </a:t>
            </a:r>
            <a:r>
              <a:rPr b="1" sz="2000" i="1">
                <a:solidFill>
                  <a:srgbClr val="7030A0"/>
                </a:solidFill>
              </a:rPr>
              <a:t>flowers</a:t>
            </a:r>
            <a:r>
              <a:rPr i="1"/>
              <a:t>, its </a:t>
            </a:r>
            <a:r>
              <a:rPr b="1" sz="2000" i="1">
                <a:solidFill>
                  <a:srgbClr val="7030A0"/>
                </a:solidFill>
              </a:rPr>
              <a:t>life cycle</a:t>
            </a:r>
            <a:r>
              <a:rPr i="1"/>
              <a:t> would...</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302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4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2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the </a:t>
            </a:r>
            <a:r>
              <a:rPr b="1">
                <a:solidFill>
                  <a:srgbClr val="7030A0"/>
                </a:solidFill>
              </a:rPr>
              <a:t>life cycle</a:t>
            </a:r>
            <a:r>
              <a:t> of a plant be affected if it did not have </a:t>
            </a:r>
            <a:r>
              <a:rPr b="1">
                <a:solidFill>
                  <a:srgbClr val="7030A0"/>
                </a:solidFill>
              </a:rPr>
              <a:t>flowers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plant did not have </a:t>
            </a:r>
            <a:r>
              <a:rPr b="1">
                <a:solidFill>
                  <a:srgbClr val="7030A0"/>
                </a:solidFill>
              </a:rPr>
              <a:t>flowers</a:t>
            </a:r>
            <a:r>
              <a:t>, its </a:t>
            </a:r>
            <a:r>
              <a:rPr b="1">
                <a:solidFill>
                  <a:srgbClr val="7030A0"/>
                </a:solidFill>
              </a:rPr>
              <a:t>life cycle</a:t>
            </a:r>
            <a:r>
              <a:t> would...</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flower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flower</a:t>
            </a:r>
            <a:r>
              <a:rPr sz="2000"/>
              <a:t>
• My visual is…
• It relates to what I’ve learned about </a:t>
            </a:r>
            <a:r>
              <a:rPr b="1" sz="2000">
                <a:solidFill>
                  <a:srgbClr val="7030A0"/>
                </a:solidFill>
              </a:rPr>
              <a:t>flower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4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The purpose of a </a:t>
            </a:r>
            <a:r>
              <a:rPr i="1" b="1">
                <a:solidFill>
                  <a:srgbClr val="7030A0"/>
                </a:solidFill>
              </a:rPr>
              <a:t>flower</a:t>
            </a:r>
            <a:r>
              <a:rPr i="1"/>
              <a:t> is...
</a:t>
            </a:r>
            <a:r>
              <a:rPr i="1"/>
              <a:t>•   A </a:t>
            </a:r>
            <a:r>
              <a:rPr i="1" b="1">
                <a:solidFill>
                  <a:srgbClr val="7030A0"/>
                </a:solidFill>
              </a:rPr>
              <a:t>flower</a:t>
            </a:r>
            <a:r>
              <a:rPr i="1"/>
              <a:t> is related to a </a:t>
            </a:r>
            <a:r>
              <a:rPr i="1" b="1">
                <a:solidFill>
                  <a:srgbClr val="7030A0"/>
                </a:solidFill>
              </a:rPr>
              <a:t>fruit</a:t>
            </a:r>
            <a:r>
              <a:rPr i="1"/>
              <a:t> because...
</a:t>
            </a:r>
            <a:r>
              <a:rPr i="1"/>
              <a:t>•   If a plant did not have </a:t>
            </a:r>
            <a:r>
              <a:rPr i="1" b="1">
                <a:solidFill>
                  <a:srgbClr val="7030A0"/>
                </a:solidFill>
              </a:rPr>
              <a:t>flowers</a:t>
            </a:r>
            <a:r>
              <a:rPr i="1"/>
              <a:t>, its </a:t>
            </a:r>
            <a:r>
              <a:rPr i="1" b="1">
                <a:solidFill>
                  <a:srgbClr val="7030A0"/>
                </a:solidFill>
              </a:rPr>
              <a:t>life cycle</a:t>
            </a:r>
            <a:r>
              <a:rPr i="1"/>
              <a:t> would...</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302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the life cycle of a plant be affected if it did not have flowers?</a:t>
            </a:r>
            <a:r>
              <a:t>
</a:t>
            </a:r>
            <a:r>
              <a:rPr i="1"/>
              <a:t>If a plant did not have flowers, its life cycle would...</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2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4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the </a:t>
            </a:r>
            <a:r>
              <a:rPr b="1" sz="2800">
                <a:solidFill>
                  <a:srgbClr val="7030A0"/>
                </a:solidFill>
              </a:rPr>
              <a:t>life cycle</a:t>
            </a:r>
            <a:r>
              <a:rPr b="1" sz="2800"/>
              <a:t> of a plant be affected if it did not have </a:t>
            </a:r>
            <a:r>
              <a:rPr b="1" sz="2800">
                <a:solidFill>
                  <a:srgbClr val="7030A0"/>
                </a:solidFill>
              </a:rPr>
              <a:t>flowers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302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4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