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1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protection</a:t>
            </a:r>
            <a:r>
              <a:t> help </a:t>
            </a:r>
            <a:r>
              <a:rPr b="1">
                <a:solidFill>
                  <a:srgbClr val="7030A0"/>
                </a:solidFill>
              </a:rPr>
              <a:t>organisms</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Protection</a:t>
            </a:r>
            <a:r>
              <a:t> helps </a:t>
            </a:r>
            <a:r>
              <a:rPr b="1">
                <a:solidFill>
                  <a:srgbClr val="7030A0"/>
                </a:solidFill>
              </a:rPr>
              <a:t>organisms</a:t>
            </a:r>
            <a:r>
              <a:t> by...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8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structure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structure</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8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1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an example of another </a:t>
            </a:r>
            <a:r>
              <a:rPr b="1">
                <a:solidFill>
                  <a:srgbClr val="7030A0"/>
                </a:solidFill>
              </a:rPr>
              <a:t>structure</a:t>
            </a:r>
            <a:r>
              <a:t> that provides </a:t>
            </a:r>
            <a:r>
              <a:rPr b="1">
                <a:solidFill>
                  <a:srgbClr val="7030A0"/>
                </a:solidFill>
              </a:rPr>
              <a:t>defense</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Another </a:t>
            </a:r>
            <a:r>
              <a:rPr b="1">
                <a:solidFill>
                  <a:srgbClr val="7030A0"/>
                </a:solidFill>
              </a:rPr>
              <a:t>structure</a:t>
            </a:r>
            <a:r>
              <a:t> that provides </a:t>
            </a:r>
            <a:r>
              <a:rPr b="1">
                <a:solidFill>
                  <a:srgbClr val="7030A0"/>
                </a:solidFill>
              </a:rPr>
              <a:t>defense</a:t>
            </a:r>
            <a:r>
              <a:t> is...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8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survive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survive</a:t>
            </a:r>
            <a:r>
              <a:t> means...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some plants and animals </a:t>
            </a:r>
            <a:r>
              <a:rPr b="1" sz="2000">
                <a:solidFill>
                  <a:srgbClr val="7030A0"/>
                </a:solidFill>
              </a:rPr>
              <a:t>survive</a:t>
            </a:r>
            <a:r>
              <a:rPr b="1" sz="2000"/>
              <a:t> without </a:t>
            </a:r>
            <a:r>
              <a:rPr b="1" sz="2000">
                <a:solidFill>
                  <a:srgbClr val="7030A0"/>
                </a:solidFill>
              </a:rPr>
              <a:t>protection</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 think some plants </a:t>
            </a:r>
            <a:r>
              <a:rPr b="1" sz="2000" i="1">
                <a:solidFill>
                  <a:srgbClr val="7030A0"/>
                </a:solidFill>
              </a:rPr>
              <a:t>survive</a:t>
            </a:r>
            <a:r>
              <a:rPr i="1"/>
              <a:t> without </a:t>
            </a:r>
            <a:r>
              <a:rPr b="1" sz="2000" i="1">
                <a:solidFill>
                  <a:srgbClr val="7030A0"/>
                </a:solidFill>
              </a:rPr>
              <a:t>protection</a:t>
            </a:r>
            <a:r>
              <a:rPr i="1"/>
              <a:t> by...
I think some animals </a:t>
            </a:r>
            <a:r>
              <a:rPr b="1" sz="2000" i="1">
                <a:solidFill>
                  <a:srgbClr val="7030A0"/>
                </a:solidFill>
              </a:rPr>
              <a:t>survive</a:t>
            </a:r>
            <a:r>
              <a:rPr i="1"/>
              <a:t> without </a:t>
            </a:r>
            <a:r>
              <a:rPr b="1" sz="2000" i="1">
                <a:solidFill>
                  <a:srgbClr val="7030A0"/>
                </a:solidFill>
              </a:rPr>
              <a:t>protection</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301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8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8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1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some plants and animals </a:t>
            </a:r>
            <a:r>
              <a:rPr b="1">
                <a:solidFill>
                  <a:srgbClr val="7030A0"/>
                </a:solidFill>
              </a:rPr>
              <a:t>survive</a:t>
            </a:r>
            <a:r>
              <a:t> without </a:t>
            </a:r>
            <a:r>
              <a:rPr b="1">
                <a:solidFill>
                  <a:srgbClr val="7030A0"/>
                </a:solidFill>
              </a:rPr>
              <a:t>protection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some plants </a:t>
            </a:r>
            <a:r>
              <a:rPr b="1">
                <a:solidFill>
                  <a:srgbClr val="7030A0"/>
                </a:solidFill>
              </a:rPr>
              <a:t>survive</a:t>
            </a:r>
            <a:r>
              <a:t> without </a:t>
            </a:r>
            <a:r>
              <a:rPr b="1">
                <a:solidFill>
                  <a:srgbClr val="7030A0"/>
                </a:solidFill>
              </a:rPr>
              <a:t>protection</a:t>
            </a:r>
            <a:r>
              <a:t> by...
I think some animals </a:t>
            </a:r>
            <a:r>
              <a:rPr b="1">
                <a:solidFill>
                  <a:srgbClr val="7030A0"/>
                </a:solidFill>
              </a:rPr>
              <a:t>survive</a:t>
            </a:r>
            <a:r>
              <a:t> without </a:t>
            </a:r>
            <a:r>
              <a:rPr b="1">
                <a:solidFill>
                  <a:srgbClr val="7030A0"/>
                </a:solidFill>
              </a:rPr>
              <a:t>protection</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defense/protection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defense/protection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defense/protection</a:t>
            </a:r>
            <a:r>
              <a:rPr sz="2000"/>
              <a:t>
• My visual is…
• It relates to what I’ve learned about </a:t>
            </a:r>
            <a:r>
              <a:rPr b="1" sz="2000">
                <a:solidFill>
                  <a:srgbClr val="7030A0"/>
                </a:solidFill>
              </a:rPr>
              <a:t>defense/protection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defense/protection</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defense/protection.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defense/protection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3082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308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defense/protection...</a:t>
            </a:r>
            <a:r>
              <a:rPr i="1"/>
              <a:t>
From this visual, I can infer… </a:t>
            </a:r>
            <a:r>
              <a:rPr i="0"/>
              <a:t>(use </a:t>
            </a:r>
            <a:r>
              <a:rPr b="1">
                <a:solidFill>
                  <a:srgbClr val="7030A0"/>
                </a:solidFill>
              </a:rPr>
              <a:t>defense/protection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defense/protection</a:t>
            </a:r>
            <a:r>
              <a:t>.
Include 3-5 other vocabulary words in your paragraph. You may include the following stems:​
</a:t>
            </a:r>
            <a:r>
              <a:rPr i="1"/>
              <a:t>•   </a:t>
            </a:r>
            <a:r>
              <a:rPr i="1" b="1">
                <a:solidFill>
                  <a:srgbClr val="7030A0"/>
                </a:solidFill>
              </a:rPr>
              <a:t>Protection</a:t>
            </a:r>
            <a:r>
              <a:rPr i="1"/>
              <a:t> helps </a:t>
            </a:r>
            <a:r>
              <a:rPr i="1" b="1">
                <a:solidFill>
                  <a:srgbClr val="7030A0"/>
                </a:solidFill>
              </a:rPr>
              <a:t>organisms</a:t>
            </a:r>
            <a:r>
              <a:rPr i="1"/>
              <a:t> by...
</a:t>
            </a:r>
            <a:r>
              <a:rPr i="1"/>
              <a:t>•   Another </a:t>
            </a:r>
            <a:r>
              <a:rPr i="1" b="1">
                <a:solidFill>
                  <a:srgbClr val="7030A0"/>
                </a:solidFill>
              </a:rPr>
              <a:t>structure</a:t>
            </a:r>
            <a:r>
              <a:rPr i="1"/>
              <a:t> that provides </a:t>
            </a:r>
            <a:r>
              <a:rPr i="1" b="1">
                <a:solidFill>
                  <a:srgbClr val="7030A0"/>
                </a:solidFill>
              </a:rPr>
              <a:t>defense</a:t>
            </a:r>
            <a:r>
              <a:rPr i="1"/>
              <a:t> is...
</a:t>
            </a:r>
            <a:r>
              <a:rPr i="1"/>
              <a:t>•   I think some plants </a:t>
            </a:r>
            <a:r>
              <a:rPr i="1" b="1">
                <a:solidFill>
                  <a:srgbClr val="7030A0"/>
                </a:solidFill>
              </a:rPr>
              <a:t>survive</a:t>
            </a:r>
            <a:r>
              <a:rPr i="1"/>
              <a:t> without </a:t>
            </a:r>
            <a:r>
              <a:rPr i="1" b="1">
                <a:solidFill>
                  <a:srgbClr val="7030A0"/>
                </a:solidFill>
              </a:rPr>
              <a:t>protection</a:t>
            </a:r>
            <a:r>
              <a:rPr i="1"/>
              <a:t> by...
I think some animals </a:t>
            </a:r>
            <a:r>
              <a:rPr i="1" b="1">
                <a:solidFill>
                  <a:srgbClr val="7030A0"/>
                </a:solidFill>
              </a:rPr>
              <a:t>survive</a:t>
            </a:r>
            <a:r>
              <a:rPr i="1"/>
              <a:t> without </a:t>
            </a:r>
            <a:r>
              <a:rPr i="1" b="1">
                <a:solidFill>
                  <a:srgbClr val="7030A0"/>
                </a:solidFill>
              </a:rPr>
              <a:t>protection</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301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defense/protection.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some plants and animals survive without protection?
</a:t>
            </a:r>
            <a:r>
              <a:t>
</a:t>
            </a:r>
            <a:r>
              <a:rPr i="1"/>
              <a:t>I think some plants survive without protection by...
I think some animals survive without protection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301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308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308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some plants and animals </a:t>
            </a:r>
            <a:r>
              <a:rPr b="1" sz="2800">
                <a:solidFill>
                  <a:srgbClr val="7030A0"/>
                </a:solidFill>
              </a:rPr>
              <a:t>survive</a:t>
            </a:r>
            <a:r>
              <a:rPr b="1" sz="2800"/>
              <a:t> without </a:t>
            </a:r>
            <a:r>
              <a:rPr b="1" sz="2800">
                <a:solidFill>
                  <a:srgbClr val="7030A0"/>
                </a:solidFill>
              </a:rPr>
              <a:t>protection</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301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8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8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8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