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6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 objeto?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 objeto son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6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7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puedes medir 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Puedes medir las </a:t>
            </a:r>
            <a:r>
              <a:rPr b="1">
                <a:solidFill>
                  <a:srgbClr val="7030A0"/>
                </a:solidFill>
              </a:rPr>
              <a:t>propiedades físicas</a:t>
            </a:r>
            <a:r>
              <a:t> de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¿Cuáles son algunas formas diferentes en que se pueden usar </a:t>
            </a:r>
            <a:r>
              <a:rPr b="1" sz="2000">
                <a:solidFill>
                  <a:srgbClr val="7030A0"/>
                </a:solidFill>
              </a:rPr>
              <a:t>rocas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Algunas formas en que se pueden usar </a:t>
            </a:r>
            <a:r>
              <a:rPr b="1" sz="2000" i="1">
                <a:solidFill>
                  <a:srgbClr val="7030A0"/>
                </a:solidFill>
              </a:rPr>
              <a:t>rocas</a:t>
            </a:r>
            <a:r>
              <a:rPr i="1"/>
              <a:t> son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2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2e06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7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algunas formas diferentes en que se pueden usar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Algunas formas en que se pueden usar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roca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roca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roca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7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7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2e06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Puedes medir las propiedades físicas de una </a:t>
            </a:r>
            <a:r>
              <a:rPr i="1" b="1">
                <a:solidFill>
                  <a:srgbClr val="7030A0"/>
                </a:solidFill>
              </a:rPr>
              <a:t>roca</a:t>
            </a:r>
            <a:r>
              <a:rPr i="1"/>
              <a:t> por ...
</a:t>
            </a:r>
            <a:r>
              <a:rPr i="1"/>
              <a:t>•   Puedes medir las </a:t>
            </a:r>
            <a:r>
              <a:rPr i="1" b="1">
                <a:solidFill>
                  <a:srgbClr val="7030A0"/>
                </a:solidFill>
              </a:rPr>
              <a:t>propiedades físicas</a:t>
            </a:r>
            <a:r>
              <a:rPr i="1"/>
              <a:t> de una </a:t>
            </a:r>
            <a:r>
              <a:rPr i="1" b="1">
                <a:solidFill>
                  <a:srgbClr val="7030A0"/>
                </a:solidFill>
              </a:rPr>
              <a:t>roca</a:t>
            </a:r>
            <a:r>
              <a:rPr i="1"/>
              <a:t> mediante…
</a:t>
            </a:r>
            <a:r>
              <a:rPr i="1"/>
              <a:t>•   Algunas formas en que se pueden usar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2e07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¿Cuáles son algunas formas diferentes en que se pueden usar rocas?</a:t>
            </a:r>
            <a:r>
              <a:t>
</a:t>
            </a:r>
            <a:r>
              <a:rPr i="1"/>
              <a:t>Algunas formas en que se pueden usar rocas son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2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2e06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¿Cuáles son algunas formas diferentes en que se pueden usar </a:t>
            </a:r>
            <a:r>
              <a:rPr b="1" sz="2800">
                <a:solidFill>
                  <a:srgbClr val="7030A0"/>
                </a:solidFill>
              </a:rPr>
              <a:t>rocas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2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2e06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6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7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diferentes entre sí?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Puedes medir las propiedades físicas de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por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