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2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7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,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recurso</a:t>
            </a:r>
            <a:r>
              <a:t>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recurso</a:t>
            </a:r>
            <a:r>
              <a:t>s son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7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son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recursos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2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ayuda el </a:t>
            </a:r>
            <a:r>
              <a:rPr b="1" sz="2000">
                <a:solidFill>
                  <a:srgbClr val="7030A0"/>
                </a:solidFill>
              </a:rPr>
              <a:t>reciclaje</a:t>
            </a:r>
            <a:r>
              <a:rPr b="1" sz="2000"/>
              <a:t> al </a:t>
            </a:r>
            <a:r>
              <a:rPr b="1" sz="2000">
                <a:solidFill>
                  <a:srgbClr val="7030A0"/>
                </a:solidFill>
              </a:rPr>
              <a:t>medio ambiente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2000" i="1">
                <a:solidFill>
                  <a:srgbClr val="7030A0"/>
                </a:solidFill>
              </a:rPr>
              <a:t>reciclaje</a:t>
            </a:r>
            <a:r>
              <a:rPr i="1"/>
              <a:t> ayuda al </a:t>
            </a:r>
            <a:r>
              <a:rPr b="1" sz="2000" i="1">
                <a:solidFill>
                  <a:srgbClr val="7030A0"/>
                </a:solidFill>
              </a:rPr>
              <a:t>medio ambiente</a:t>
            </a:r>
            <a:r>
              <a:rPr i="1"/>
              <a:t> por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2e02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al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reciclaje</a:t>
            </a:r>
            <a:r>
              <a:t> ayuda al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reciclar/reciclaje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reciclar/reciclaje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reciclar/reciclaje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reciclar/reciclaje.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7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5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2e02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reciclar/reciclaje...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reciclar/reciclaje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,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 está relacionado con los </a:t>
            </a:r>
            <a:r>
              <a:rPr i="1" b="1">
                <a:solidFill>
                  <a:srgbClr val="7030A0"/>
                </a:solidFill>
              </a:rPr>
              <a:t>recursos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porque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reciclaje</a:t>
            </a:r>
            <a:r>
              <a:rPr i="1"/>
              <a:t> ayuda al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7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reciclar/reciclaje.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ayuda el reciclaje al medio ambiente?</a:t>
            </a:r>
            <a:r>
              <a:t>
</a:t>
            </a:r>
            <a:r>
              <a:rPr i="1"/>
              <a:t>El reciclaje ayuda al medio ambiente por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2e02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ayuda el </a:t>
            </a:r>
            <a:r>
              <a:rPr b="1" sz="2800">
                <a:solidFill>
                  <a:srgbClr val="7030A0"/>
                </a:solidFill>
              </a:rPr>
              <a:t>reciclaje</a:t>
            </a:r>
            <a:r>
              <a:rPr b="1" sz="2800"/>
              <a:t> al </a:t>
            </a:r>
            <a:r>
              <a:rPr b="1" sz="2800">
                <a:solidFill>
                  <a:srgbClr val="7030A0"/>
                </a:solidFill>
              </a:rPr>
              <a:t>medio ambiente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7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5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2e02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