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2e00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es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10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sobrevivir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Sobrevivir</a:t>
            </a:r>
            <a:r>
              <a:t> significa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2e10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2e00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la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supervivencia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está relacionada con la </a:t>
            </a:r>
            <a:r>
              <a:rPr b="1">
                <a:solidFill>
                  <a:srgbClr val="7030A0"/>
                </a:solidFill>
              </a:rPr>
              <a:t>supervivencia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0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animal</a:t>
            </a:r>
            <a:r>
              <a:t>es?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animal</a:t>
            </a:r>
            <a:r>
              <a:t>es son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la </a:t>
            </a:r>
            <a:r>
              <a:rPr b="1" sz="2000">
                <a:solidFill>
                  <a:srgbClr val="7030A0"/>
                </a:solidFill>
              </a:rPr>
              <a:t>cubierta corporal</a:t>
            </a:r>
            <a:r>
              <a:rPr b="1" sz="2000"/>
              <a:t> de un </a:t>
            </a:r>
            <a:r>
              <a:rPr b="1" sz="2000">
                <a:solidFill>
                  <a:srgbClr val="7030A0"/>
                </a:solidFill>
              </a:rPr>
              <a:t>animal</a:t>
            </a:r>
            <a:r>
              <a:rPr b="1" sz="2000"/>
              <a:t> lo protegería de otros </a:t>
            </a:r>
            <a:r>
              <a:rPr b="1" sz="2000">
                <a:solidFill>
                  <a:srgbClr val="7030A0"/>
                </a:solidFill>
              </a:rPr>
              <a:t>animal</a:t>
            </a:r>
            <a:r>
              <a:rPr b="1" sz="2000"/>
              <a:t>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La </a:t>
            </a:r>
            <a:r>
              <a:rPr b="1" sz="2000" i="1">
                <a:solidFill>
                  <a:srgbClr val="7030A0"/>
                </a:solidFill>
              </a:rPr>
              <a:t>cubierta corporal</a:t>
            </a:r>
            <a:r>
              <a:rPr i="1"/>
              <a:t> de un </a:t>
            </a:r>
            <a:r>
              <a:rPr b="1" sz="2000" i="1">
                <a:solidFill>
                  <a:srgbClr val="7030A0"/>
                </a:solidFill>
              </a:rPr>
              <a:t>animal</a:t>
            </a:r>
            <a:r>
              <a:rPr i="1"/>
              <a:t> lo protegería de otros </a:t>
            </a:r>
            <a:r>
              <a:rPr b="1" sz="2000" i="1">
                <a:solidFill>
                  <a:srgbClr val="7030A0"/>
                </a:solidFill>
              </a:rPr>
              <a:t>animal</a:t>
            </a:r>
            <a:r>
              <a:rPr i="1"/>
              <a:t>es porque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2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2e10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2e00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0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la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animal</a:t>
            </a:r>
            <a:r>
              <a:t> lo protegería de otros </a:t>
            </a:r>
            <a:r>
              <a:rPr b="1">
                <a:solidFill>
                  <a:srgbClr val="7030A0"/>
                </a:solidFill>
              </a:rPr>
              <a:t>animal</a:t>
            </a:r>
            <a:r>
              <a:t>es?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animal</a:t>
            </a:r>
            <a:r>
              <a:t> lo protegería de otros </a:t>
            </a:r>
            <a:r>
              <a:rPr b="1">
                <a:solidFill>
                  <a:srgbClr val="7030A0"/>
                </a:solidFill>
              </a:rPr>
              <a:t>animal</a:t>
            </a:r>
            <a:r>
              <a:t>es porque 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cubierta corporal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cubierta corporal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cubierta corporal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cubierta corporal.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0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0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2e10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2e004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cubierta corporal...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cubierta corporal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cubierta corporal</a:t>
            </a:r>
            <a:r>
              <a:rPr i="1"/>
              <a:t> es 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cubierta corporal</a:t>
            </a:r>
            <a:r>
              <a:rPr i="1"/>
              <a:t> está relacionada con la </a:t>
            </a:r>
            <a:r>
              <a:rPr i="1" b="1">
                <a:solidFill>
                  <a:srgbClr val="7030A0"/>
                </a:solidFill>
              </a:rPr>
              <a:t>supervivencia</a:t>
            </a:r>
            <a:r>
              <a:rPr i="1"/>
              <a:t> porque 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cubierta corporal</a:t>
            </a:r>
            <a:r>
              <a:rPr i="1"/>
              <a:t> de un </a:t>
            </a:r>
            <a:r>
              <a:rPr i="1" b="1">
                <a:solidFill>
                  <a:srgbClr val="7030A0"/>
                </a:solidFill>
              </a:rPr>
              <a:t>animal</a:t>
            </a:r>
            <a:r>
              <a:rPr i="1"/>
              <a:t> lo protegería de otros </a:t>
            </a:r>
            <a:r>
              <a:rPr i="1" b="1">
                <a:solidFill>
                  <a:srgbClr val="7030A0"/>
                </a:solidFill>
              </a:rPr>
              <a:t>animal</a:t>
            </a:r>
            <a:r>
              <a:rPr i="1"/>
              <a:t>es porque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2e00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cubierta corporal.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la cubierta corporal de un animal lo protegería de otros animales?</a:t>
            </a:r>
            <a:r>
              <a:t>
</a:t>
            </a:r>
            <a:r>
              <a:rPr i="1"/>
              <a:t>La cubierta corporal de un animal lo protegería de otros animales porque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2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2e10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2e00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la </a:t>
            </a:r>
            <a:r>
              <a:rPr b="1" sz="2800">
                <a:solidFill>
                  <a:srgbClr val="7030A0"/>
                </a:solidFill>
              </a:rPr>
              <a:t>cubierta corporal</a:t>
            </a:r>
            <a:r>
              <a:rPr b="1" sz="2800"/>
              <a:t> de un </a:t>
            </a:r>
            <a:r>
              <a:rPr b="1" sz="2800">
                <a:solidFill>
                  <a:srgbClr val="7030A0"/>
                </a:solidFill>
              </a:rPr>
              <a:t>animal</a:t>
            </a:r>
            <a:r>
              <a:rPr b="1" sz="2800"/>
              <a:t> lo protegería de otros </a:t>
            </a:r>
            <a:r>
              <a:rPr b="1" sz="2800">
                <a:solidFill>
                  <a:srgbClr val="7030A0"/>
                </a:solidFill>
              </a:rPr>
              <a:t>animal</a:t>
            </a:r>
            <a:r>
              <a:rPr b="1" sz="2800"/>
              <a:t>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2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2e10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2e00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10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