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0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2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2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0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esta relacionado con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ves algunos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s en la naturaleza, ¿cómo podrías identificar a los </a:t>
            </a:r>
            <a:r>
              <a:rPr b="1" sz="2000">
                <a:solidFill>
                  <a:srgbClr val="7030A0"/>
                </a:solidFill>
              </a:rPr>
              <a:t>adulto</a:t>
            </a:r>
            <a:r>
              <a:rPr b="1" sz="20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identificar a los </a:t>
            </a:r>
            <a:r>
              <a:rPr b="1" sz="2000" i="1">
                <a:solidFill>
                  <a:srgbClr val="7030A0"/>
                </a:solidFill>
              </a:rPr>
              <a:t>adulto</a:t>
            </a:r>
            <a:r>
              <a:rPr i="1"/>
              <a:t>s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2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0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ves algunos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s en la naturaleza, ¿cómo podrías identificar a los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los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s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adulto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adulto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adulto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adulto.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2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6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adulto...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adulto</a:t>
            </a:r>
            <a:r>
              <a:rPr i="1"/>
              <a:t> es 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adulto</a:t>
            </a:r>
            <a:r>
              <a:rPr i="1"/>
              <a:t> esta relacionado con un </a:t>
            </a:r>
            <a:r>
              <a:rPr i="1" b="1">
                <a:solidFill>
                  <a:srgbClr val="7030A0"/>
                </a:solidFill>
              </a:rPr>
              <a:t>huevo</a:t>
            </a:r>
            <a:r>
              <a:rPr i="1"/>
              <a:t> porque…
</a:t>
            </a:r>
            <a:r>
              <a:rPr i="1"/>
              <a:t>•   Podría identificar a los </a:t>
            </a:r>
            <a:r>
              <a:rPr i="1" b="1">
                <a:solidFill>
                  <a:srgbClr val="7030A0"/>
                </a:solidFill>
              </a:rPr>
              <a:t>adulto</a:t>
            </a:r>
            <a:r>
              <a:rPr i="1"/>
              <a:t>s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adulto.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ves algunos organismos en la naturaleza, ¿cómo podrías identificar a los adultos?</a:t>
            </a:r>
            <a:r>
              <a:t>
</a:t>
            </a:r>
            <a:r>
              <a:rPr i="1"/>
              <a:t>Podría identificar a los adultos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2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ves algunos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s en la naturaleza, ¿cómo podrías identificar a los </a:t>
            </a:r>
            <a:r>
              <a:rPr b="1" sz="2800">
                <a:solidFill>
                  <a:srgbClr val="7030A0"/>
                </a:solidFill>
              </a:rPr>
              <a:t>adulto</a:t>
            </a:r>
            <a:r>
              <a:rPr b="1" sz="28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2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2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