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211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 </a:t>
            </a:r>
            <a:r>
              <a:rPr b="1">
                <a:solidFill>
                  <a:srgbClr val="7030A0"/>
                </a:solidFill>
              </a:rPr>
              <a:t>wind vane</a:t>
            </a:r>
            <a:r>
              <a:t> do?</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wind vane</a:t>
            </a:r>
            <a:r>
              <a:t>...</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10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information does the </a:t>
            </a:r>
            <a:r>
              <a:rPr b="1">
                <a:solidFill>
                  <a:srgbClr val="7030A0"/>
                </a:solidFill>
              </a:rPr>
              <a:t>weather</a:t>
            </a:r>
            <a:r>
              <a:t> include?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Weather</a:t>
            </a:r>
            <a:r>
              <a:t> is related to cloud coverage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210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211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could a </a:t>
            </a:r>
            <a:r>
              <a:rPr b="1">
                <a:solidFill>
                  <a:srgbClr val="7030A0"/>
                </a:solidFill>
              </a:rPr>
              <a:t>wind vane</a:t>
            </a:r>
            <a:r>
              <a:t> be used to measure the </a:t>
            </a:r>
            <a:r>
              <a:rPr b="1">
                <a:solidFill>
                  <a:srgbClr val="7030A0"/>
                </a:solidFill>
              </a:rPr>
              <a:t>weather</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wind vane</a:t>
            </a:r>
            <a:r>
              <a:t> could be used to measure the </a:t>
            </a:r>
            <a:r>
              <a:rPr b="1">
                <a:solidFill>
                  <a:srgbClr val="7030A0"/>
                </a:solidFill>
              </a:rPr>
              <a:t>weather</a:t>
            </a:r>
            <a:r>
              <a:t> by...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10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wind</a:t>
            </a:r>
            <a:r>
              <a:t> do?</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Wind</a:t>
            </a:r>
            <a:r>
              <a: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Can you tell how strong the </a:t>
            </a:r>
            <a:r>
              <a:rPr b="1" sz="2000">
                <a:solidFill>
                  <a:srgbClr val="7030A0"/>
                </a:solidFill>
              </a:rPr>
              <a:t>wind</a:t>
            </a:r>
            <a:r>
              <a:rPr b="1" sz="2000"/>
              <a:t> is with a </a:t>
            </a:r>
            <a:r>
              <a:rPr b="1" sz="2000">
                <a:solidFill>
                  <a:srgbClr val="7030A0"/>
                </a:solidFill>
              </a:rPr>
              <a:t>wind vane</a:t>
            </a:r>
            <a:r>
              <a:rPr b="1" sz="2000"/>
              <a:t>? Why or why not?</a:t>
            </a:r>
          </a:p>
        </p:txBody>
      </p:sp>
      <p:sp>
        <p:nvSpPr>
          <p:cNvPr id="5" name="TextBox 4"/>
          <p:cNvSpPr txBox="1"/>
          <p:nvPr/>
        </p:nvSpPr>
        <p:spPr>
          <a:xfrm>
            <a:off x="0" y="1490472"/>
            <a:ext cx="5751576" cy="923544"/>
          </a:xfrm>
          <a:prstGeom prst="rect">
            <a:avLst/>
          </a:prstGeom>
          <a:noFill/>
        </p:spPr>
        <p:txBody>
          <a:bodyPr wrap="square">
            <a:spAutoFit/>
          </a:bodyPr>
          <a:lstStyle/>
          <a:p>
            <a:r>
              <a:rPr i="1"/>
              <a:t>I think I could/could not tell how strong the </a:t>
            </a:r>
            <a:r>
              <a:rPr b="1" sz="2000" i="1">
                <a:solidFill>
                  <a:srgbClr val="7030A0"/>
                </a:solidFill>
              </a:rPr>
              <a:t>wind</a:t>
            </a:r>
            <a:r>
              <a:rPr i="1"/>
              <a:t> is with a </a:t>
            </a:r>
            <a:r>
              <a:rPr b="1" sz="2000" i="1">
                <a:solidFill>
                  <a:srgbClr val="7030A0"/>
                </a:solidFill>
              </a:rPr>
              <a:t>wind vane</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211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210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210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11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Can you tell how strong the </a:t>
            </a:r>
            <a:r>
              <a:rPr b="1">
                <a:solidFill>
                  <a:srgbClr val="7030A0"/>
                </a:solidFill>
              </a:rPr>
              <a:t>wind</a:t>
            </a:r>
            <a:r>
              <a:t> is with a </a:t>
            </a:r>
            <a:r>
              <a:rPr b="1">
                <a:solidFill>
                  <a:srgbClr val="7030A0"/>
                </a:solidFill>
              </a:rPr>
              <a:t>wind vane</a:t>
            </a:r>
            <a:r>
              <a:t>?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 could/could not tell how strong the </a:t>
            </a:r>
            <a:r>
              <a:rPr b="1">
                <a:solidFill>
                  <a:srgbClr val="7030A0"/>
                </a:solidFill>
              </a:rPr>
              <a:t>wind</a:t>
            </a:r>
            <a:r>
              <a:t> is with a </a:t>
            </a:r>
            <a:r>
              <a:rPr b="1">
                <a:solidFill>
                  <a:srgbClr val="7030A0"/>
                </a:solidFill>
              </a:rPr>
              <a:t>wind vane</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wind vane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wind vane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wind vane</a:t>
            </a:r>
            <a:r>
              <a:rPr sz="2000"/>
              <a:t>
• My visual is…
• It relates to what I’ve learned about </a:t>
            </a:r>
            <a:r>
              <a:rPr b="1" sz="2000">
                <a:solidFill>
                  <a:srgbClr val="7030A0"/>
                </a:solidFill>
              </a:rPr>
              <a:t>wind vane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wind vane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wind vane.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1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1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211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1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wind vane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2108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2109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wind vane...</a:t>
            </a:r>
            <a:r>
              <a:rPr i="1"/>
              <a:t>
From this visual, I can infer… </a:t>
            </a:r>
            <a:r>
              <a:rPr i="0"/>
              <a:t>(use </a:t>
            </a:r>
            <a:r>
              <a:rPr b="1">
                <a:solidFill>
                  <a:srgbClr val="7030A0"/>
                </a:solidFill>
              </a:rPr>
              <a:t>wind vane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1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wind vane</a:t>
            </a:r>
            <a:r>
              <a:t>.
Include 3-5 other vocabulary words in your paragraph. You may include the following stems:​
</a:t>
            </a:r>
            <a:r>
              <a:rPr i="1"/>
              <a:t>•   A </a:t>
            </a:r>
            <a:r>
              <a:rPr i="1" b="1">
                <a:solidFill>
                  <a:srgbClr val="7030A0"/>
                </a:solidFill>
              </a:rPr>
              <a:t>wind vane</a:t>
            </a:r>
            <a:r>
              <a:rPr i="1"/>
              <a:t>...
</a:t>
            </a:r>
            <a:r>
              <a:rPr i="1"/>
              <a:t>•   A </a:t>
            </a:r>
            <a:r>
              <a:rPr i="1" b="1">
                <a:solidFill>
                  <a:srgbClr val="7030A0"/>
                </a:solidFill>
              </a:rPr>
              <a:t>wind vane</a:t>
            </a:r>
            <a:r>
              <a:rPr i="1"/>
              <a:t> could be used to measure the </a:t>
            </a:r>
            <a:r>
              <a:rPr i="1" b="1">
                <a:solidFill>
                  <a:srgbClr val="7030A0"/>
                </a:solidFill>
              </a:rPr>
              <a:t>weather</a:t>
            </a:r>
            <a:r>
              <a:rPr i="1"/>
              <a:t> by...
</a:t>
            </a:r>
            <a:r>
              <a:rPr i="1"/>
              <a:t>•   I think I could/could not tell how strong the </a:t>
            </a:r>
            <a:r>
              <a:rPr i="1" b="1">
                <a:solidFill>
                  <a:srgbClr val="7030A0"/>
                </a:solidFill>
              </a:rPr>
              <a:t>wind</a:t>
            </a:r>
            <a:r>
              <a:rPr i="1"/>
              <a:t> is with a </a:t>
            </a:r>
            <a:r>
              <a:rPr i="1" b="1">
                <a:solidFill>
                  <a:srgbClr val="7030A0"/>
                </a:solidFill>
              </a:rPr>
              <a:t>wind vane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211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wind vane.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Can you tell how strong the wind is with a wind vane? Why or why not?</a:t>
            </a:r>
            <a:r>
              <a:t>
</a:t>
            </a:r>
            <a:r>
              <a:rPr i="1"/>
              <a:t>I think I could/could not tell how strong the wind is with a wind vane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2112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2108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2109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Can you tell how strong the </a:t>
            </a:r>
            <a:r>
              <a:rPr b="1" sz="2800">
                <a:solidFill>
                  <a:srgbClr val="7030A0"/>
                </a:solidFill>
              </a:rPr>
              <a:t>wind</a:t>
            </a:r>
            <a:r>
              <a:rPr b="1" sz="2800"/>
              <a:t> is with a </a:t>
            </a:r>
            <a:r>
              <a:rPr b="1" sz="2800">
                <a:solidFill>
                  <a:srgbClr val="7030A0"/>
                </a:solidFill>
              </a:rPr>
              <a:t>wind vane</a:t>
            </a:r>
            <a:r>
              <a:rPr b="1" sz="2800"/>
              <a:t>? Why or why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2112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210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2109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11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10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1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