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07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recycling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recycling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resource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Resource</a:t>
            </a:r>
            <a:r>
              <a:t>s are...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07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07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recycling</a:t>
            </a:r>
            <a:r>
              <a:t> related to </a:t>
            </a:r>
            <a:r>
              <a:rPr b="1">
                <a:solidFill>
                  <a:srgbClr val="7030A0"/>
                </a:solidFill>
              </a:rPr>
              <a:t>natural [resources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Recycling</a:t>
            </a:r>
            <a:r>
              <a:t> is related to </a:t>
            </a:r>
            <a:r>
              <a:rPr b="1">
                <a:solidFill>
                  <a:srgbClr val="7030A0"/>
                </a:solidFill>
              </a:rPr>
              <a:t>natural resources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kinds of things can be found in the </a:t>
            </a:r>
            <a:r>
              <a:rPr b="1">
                <a:solidFill>
                  <a:srgbClr val="7030A0"/>
                </a:solidFill>
              </a:rPr>
              <a:t>environment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environment</a:t>
            </a:r>
            <a:r>
              <a:t>...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a:t>
            </a:r>
            <a:r>
              <a:rPr b="1" sz="2000">
                <a:solidFill>
                  <a:srgbClr val="7030A0"/>
                </a:solidFill>
              </a:rPr>
              <a:t>recycling</a:t>
            </a:r>
            <a:r>
              <a:rPr b="1" sz="2000"/>
              <a:t> help the </a:t>
            </a:r>
            <a:r>
              <a:rPr b="1" sz="2000">
                <a:solidFill>
                  <a:srgbClr val="7030A0"/>
                </a:solidFill>
              </a:rPr>
              <a:t>environment</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Recycling</a:t>
            </a:r>
            <a:r>
              <a:rPr i="1"/>
              <a:t> helps the </a:t>
            </a:r>
            <a:r>
              <a:rPr b="1" sz="2000" i="1">
                <a:solidFill>
                  <a:srgbClr val="7030A0"/>
                </a:solidFill>
              </a:rPr>
              <a:t>environment</a:t>
            </a:r>
            <a:r>
              <a:rPr i="1"/>
              <a:t> by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207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207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202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0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recycling</a:t>
            </a:r>
            <a:r>
              <a:t> help the </a:t>
            </a:r>
            <a:r>
              <a:rPr b="1">
                <a:solidFill>
                  <a:srgbClr val="7030A0"/>
                </a:solidFill>
              </a:rPr>
              <a:t>environment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Recycling</a:t>
            </a:r>
            <a:r>
              <a:t> helps the </a:t>
            </a:r>
            <a:r>
              <a:rPr b="1">
                <a:solidFill>
                  <a:srgbClr val="7030A0"/>
                </a:solidFill>
              </a:rPr>
              <a:t>environment</a:t>
            </a:r>
            <a:r>
              <a:t> by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recycle/recycling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recycle/recycling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recycle/recycling</a:t>
            </a:r>
            <a:r>
              <a:rPr sz="2000"/>
              <a:t>
• My visual is…
• It relates to what I’ve learned about </a:t>
            </a:r>
            <a:r>
              <a:rPr b="1" sz="2000">
                <a:solidFill>
                  <a:srgbClr val="7030A0"/>
                </a:solidFill>
              </a:rPr>
              <a:t>recycle/recycling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recycle/recycling</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recycle/recycling.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0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recycle/recycling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207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202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recycle/recycling...</a:t>
            </a:r>
            <a:r>
              <a:rPr i="1"/>
              <a:t>
From this visual, I can infer… </a:t>
            </a:r>
            <a:r>
              <a:rPr i="0"/>
              <a:t>(use </a:t>
            </a:r>
            <a:r>
              <a:rPr b="1">
                <a:solidFill>
                  <a:srgbClr val="7030A0"/>
                </a:solidFill>
              </a:rPr>
              <a:t>recycle/recycling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0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recycle/recycling</a:t>
            </a:r>
            <a:r>
              <a:t>.
Include 3-5 other vocabulary words in your paragraph. You may include the following stems:​
</a:t>
            </a:r>
            <a:r>
              <a:rPr i="1"/>
              <a:t>•   During </a:t>
            </a:r>
            <a:r>
              <a:rPr i="1" b="1">
                <a:solidFill>
                  <a:srgbClr val="7030A0"/>
                </a:solidFill>
              </a:rPr>
              <a:t>recycling</a:t>
            </a:r>
            <a:r>
              <a:rPr i="1"/>
              <a:t>, ...
</a:t>
            </a:r>
            <a:r>
              <a:rPr i="1"/>
              <a:t>•   </a:t>
            </a:r>
            <a:r>
              <a:rPr i="1" b="1">
                <a:solidFill>
                  <a:srgbClr val="7030A0"/>
                </a:solidFill>
              </a:rPr>
              <a:t>Recycling</a:t>
            </a:r>
            <a:r>
              <a:rPr i="1"/>
              <a:t> is related to </a:t>
            </a:r>
            <a:r>
              <a:rPr i="1" b="1">
                <a:solidFill>
                  <a:srgbClr val="7030A0"/>
                </a:solidFill>
              </a:rPr>
              <a:t>natural resources</a:t>
            </a:r>
            <a:r>
              <a:rPr i="1"/>
              <a:t> because...
</a:t>
            </a:r>
            <a:r>
              <a:rPr i="1"/>
              <a:t>•   </a:t>
            </a:r>
            <a:r>
              <a:rPr i="1" b="1">
                <a:solidFill>
                  <a:srgbClr val="7030A0"/>
                </a:solidFill>
              </a:rPr>
              <a:t>Recycling</a:t>
            </a:r>
            <a:r>
              <a:rPr i="1"/>
              <a:t> helps the </a:t>
            </a:r>
            <a:r>
              <a:rPr i="1" b="1">
                <a:solidFill>
                  <a:srgbClr val="7030A0"/>
                </a:solidFill>
              </a:rPr>
              <a:t>environment</a:t>
            </a:r>
            <a:r>
              <a:rPr i="1"/>
              <a:t> by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07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recycle/recycling.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recycling help the environment? </a:t>
            </a:r>
            <a:r>
              <a:t>
</a:t>
            </a:r>
            <a:r>
              <a:rPr i="1"/>
              <a:t>Recycling helps the environment by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207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207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202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does </a:t>
            </a:r>
            <a:r>
              <a:rPr b="1" sz="2800">
                <a:solidFill>
                  <a:srgbClr val="7030A0"/>
                </a:solidFill>
              </a:rPr>
              <a:t>recycling</a:t>
            </a:r>
            <a:r>
              <a:rPr b="1" sz="2800"/>
              <a:t> help the </a:t>
            </a:r>
            <a:r>
              <a:rPr b="1" sz="2800">
                <a:solidFill>
                  <a:srgbClr val="7030A0"/>
                </a:solidFill>
              </a:rPr>
              <a:t>environment</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207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207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202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