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algo está </a:t>
            </a:r>
            <a:r>
              <a:rPr b="1" sz="2000">
                <a:solidFill>
                  <a:srgbClr val="7030A0"/>
                </a:solidFill>
              </a:rPr>
              <a:t>inerte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que algo está </a:t>
            </a:r>
            <a:r>
              <a:rPr b="1" sz="2000" i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seres inertes (no vivos)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seres vivos</a:t>
            </a:r>
            <a:r>
              <a:rPr i="1"/>
              <a:t> porque...
</a:t>
            </a:r>
            <a:r>
              <a:rPr i="1"/>
              <a:t>•   Sé que algo está </a:t>
            </a:r>
            <a:r>
              <a:rPr i="1" b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algo está inerte?</a:t>
            </a:r>
            <a:r>
              <a:t>
</a:t>
            </a:r>
            <a:r>
              <a:rPr i="1"/>
              <a:t>Sé que algo está inerte…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algo está </a:t>
            </a:r>
            <a:r>
              <a:rPr b="1" sz="2800">
                <a:solidFill>
                  <a:srgbClr val="7030A0"/>
                </a:solidFill>
              </a:rPr>
              <a:t>inerte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