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fuentes </a:t>
            </a:r>
            <a:r>
              <a:rPr b="1" sz="2000">
                <a:solidFill>
                  <a:srgbClr val="7030A0"/>
                </a:solidFill>
              </a:rPr>
              <a:t>naturales</a:t>
            </a:r>
            <a:r>
              <a:rPr b="1" sz="2000"/>
              <a:t> de </a:t>
            </a:r>
            <a:r>
              <a:rPr b="1" sz="2000">
                <a:solidFill>
                  <a:srgbClr val="7030A0"/>
                </a:solidFill>
              </a:rPr>
              <a:t>agua</a:t>
            </a:r>
            <a:r>
              <a:rPr b="1" sz="2000"/>
              <a:t> son importantes?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fuentes </a:t>
            </a:r>
            <a:r>
              <a:rPr b="1" sz="2000" i="1">
                <a:solidFill>
                  <a:srgbClr val="7030A0"/>
                </a:solidFill>
              </a:rPr>
              <a:t>naturales</a:t>
            </a:r>
            <a:r>
              <a:rPr i="1"/>
              <a:t> de </a:t>
            </a:r>
            <a:r>
              <a:rPr b="1" sz="2000" i="1">
                <a:solidFill>
                  <a:srgbClr val="7030A0"/>
                </a:solidFill>
              </a:rPr>
              <a:t>agua</a:t>
            </a:r>
            <a:r>
              <a:rPr i="1"/>
              <a:t> son importantes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fuentes </a:t>
            </a:r>
            <a:r>
              <a:rPr b="1">
                <a:solidFill>
                  <a:srgbClr val="7030A0"/>
                </a:solidFill>
              </a:rPr>
              <a:t>naturales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son importantes?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fuentes </a:t>
            </a:r>
            <a:r>
              <a:rPr b="1">
                <a:solidFill>
                  <a:srgbClr val="7030A0"/>
                </a:solidFill>
              </a:rPr>
              <a:t>naturales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son importantes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natural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natural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natural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natural.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1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1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natural...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cosas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son…
</a:t>
            </a:r>
            <a:r>
              <a:rPr i="1"/>
              <a:t>•   Una moneda de </a:t>
            </a:r>
            <a:r>
              <a:rPr i="1" b="1">
                <a:solidFill>
                  <a:srgbClr val="7030A0"/>
                </a:solidFill>
              </a:rPr>
              <a:t>veinticinco centavos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centavo</a:t>
            </a:r>
            <a:r>
              <a:rPr i="1"/>
              <a:t> porque...
</a:t>
            </a:r>
            <a:r>
              <a:rPr i="1"/>
              <a:t>•   Creo que las fuentes </a:t>
            </a:r>
            <a:r>
              <a:rPr i="1" b="1">
                <a:solidFill>
                  <a:srgbClr val="7030A0"/>
                </a:solidFill>
              </a:rPr>
              <a:t>naturales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agua</a:t>
            </a:r>
            <a:r>
              <a:rPr i="1"/>
              <a:t> son importantes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1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natural.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fuentes naturales de agua son importantes?</a:t>
            </a:r>
            <a:r>
              <a:t>
</a:t>
            </a:r>
            <a:r>
              <a:rPr i="1"/>
              <a:t>Creo que las fuentes naturales de agua son importantes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fuentes </a:t>
            </a:r>
            <a:r>
              <a:rPr b="1" sz="2800">
                <a:solidFill>
                  <a:srgbClr val="7030A0"/>
                </a:solidFill>
              </a:rPr>
              <a:t>naturales</a:t>
            </a:r>
            <a:r>
              <a:rPr b="1" sz="2800"/>
              <a:t> de </a:t>
            </a:r>
            <a:r>
              <a:rPr b="1" sz="2800">
                <a:solidFill>
                  <a:srgbClr val="7030A0"/>
                </a:solidFill>
              </a:rPr>
              <a:t>agua</a:t>
            </a:r>
            <a:r>
              <a:rPr b="1" sz="2800"/>
              <a:t> son importantes?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