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8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3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afuera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afuera,...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8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6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8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que 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/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es diferente al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lluvioso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 escuela cierra a veces cuando afuera esta </a:t>
            </a:r>
            <a:r>
              <a:rPr b="1" sz="2000">
                <a:solidFill>
                  <a:srgbClr val="7030A0"/>
                </a:solidFill>
              </a:rPr>
              <a:t>cubierto de hielo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 escuela está cerrada a veces cuando hay un </a:t>
            </a:r>
            <a:r>
              <a:rPr b="1" sz="2000" i="1">
                <a:solidFill>
                  <a:srgbClr val="7030A0"/>
                </a:solidFill>
              </a:rPr>
              <a:t>estado del tiempo</a:t>
            </a:r>
            <a:r>
              <a:rPr i="1"/>
              <a:t> donde esta </a:t>
            </a:r>
            <a:r>
              <a:rPr b="1" sz="2000" i="1">
                <a:solidFill>
                  <a:srgbClr val="7030A0"/>
                </a:solidFill>
              </a:rPr>
              <a:t>cubierto de hielo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6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 escuela cierra a veces cuando afuera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escuela está cerrada a veces cuando hay un </a:t>
            </a:r>
            <a:r>
              <a:rPr b="1">
                <a:solidFill>
                  <a:srgbClr val="7030A0"/>
                </a:solidFill>
              </a:rPr>
              <a:t>estado del tiempo</a:t>
            </a:r>
            <a:r>
              <a:t> donde esta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cubierto de hielo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cubierto de hielo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cubierto de hielo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cubierto de hielo.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8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6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1e08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cubierto de hielo...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cubierto de hielo</a:t>
            </a:r>
            <a:r>
              <a:t>.
Incluye otras 3-5 palabras de vocabulario en tu párrafo. Puedes incluir los siguientes inicios de oración:​
​</a:t>
            </a:r>
            <a:r>
              <a:rPr i="1"/>
              <a:t>•   Cuando esta </a:t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afuera,...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estado del tiempo</a:t>
            </a:r>
            <a:r>
              <a:rPr i="1"/>
              <a:t/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es diferente al </a:t>
            </a:r>
            <a:r>
              <a:rPr i="1" b="1">
                <a:solidFill>
                  <a:srgbClr val="7030A0"/>
                </a:solidFill>
              </a:rPr>
              <a:t>estado del tiempo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lluvioso</a:t>
            </a:r>
            <a:r>
              <a:rPr i="1"/>
              <a:t> porque…
</a:t>
            </a:r>
            <a:r>
              <a:rPr i="1"/>
              <a:t>•   Creo que la escuela está cerrada a veces cuando hay un </a:t>
            </a:r>
            <a:r>
              <a:rPr i="1" b="1">
                <a:solidFill>
                  <a:srgbClr val="7030A0"/>
                </a:solidFill>
              </a:rPr>
              <a:t>estado del tiempo</a:t>
            </a:r>
            <a:r>
              <a:rPr i="1"/>
              <a:t> donde esta </a:t>
            </a:r>
            <a:r>
              <a:rPr i="1" b="1">
                <a:solidFill>
                  <a:srgbClr val="7030A0"/>
                </a:solidFill>
              </a:rPr>
              <a:t>cubierto de hielo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3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cubierto de hielo.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 escuela cierra a veces cuando afuera esta cubierto de hielo?</a:t>
            </a:r>
            <a:r>
              <a:t>
</a:t>
            </a:r>
            <a:r>
              <a:rPr i="1"/>
              <a:t>Creo que la escuela está cerrada a veces cuando hay un estado del tiempo donde esta cubierto de hielo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6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 escuela cierra a veces cuando afuera esta </a:t>
            </a:r>
            <a:r>
              <a:rPr b="1" sz="2800">
                <a:solidFill>
                  <a:srgbClr val="7030A0"/>
                </a:solidFill>
              </a:rPr>
              <a:t>cubierto de hielo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6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