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0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1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1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0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¿Comó se relaciona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esta relacionado con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un </a:t>
            </a:r>
            <a:r>
              <a:rPr b="1" sz="2000">
                <a:solidFill>
                  <a:srgbClr val="7030A0"/>
                </a:solidFill>
              </a:rPr>
              <a:t>acuario</a:t>
            </a:r>
            <a:r>
              <a:rPr b="1" sz="2000"/>
              <a:t> sería un buen </a:t>
            </a:r>
            <a:r>
              <a:rPr b="1" sz="2000">
                <a:solidFill>
                  <a:srgbClr val="7030A0"/>
                </a:solidFill>
              </a:rPr>
              <a:t>hábitat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</a:t>
            </a:r>
            <a:r>
              <a:rPr b="1" sz="2000" i="1">
                <a:solidFill>
                  <a:srgbClr val="7030A0"/>
                </a:solidFill>
              </a:rPr>
              <a:t>acuario</a:t>
            </a:r>
            <a:r>
              <a:rPr i="1"/>
              <a:t> sería un buen </a:t>
            </a:r>
            <a:r>
              <a:rPr b="1" sz="2000" i="1">
                <a:solidFill>
                  <a:srgbClr val="7030A0"/>
                </a:solidFill>
              </a:rPr>
              <a:t>hábitat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1e00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1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0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sería un buen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sería un buen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acuario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acuario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acuario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acuario.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1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1e03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acuario...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acuario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acuario</a:t>
            </a:r>
            <a:r>
              <a:rPr i="1"/>
              <a:t> esta relacionado con un </a:t>
            </a:r>
            <a:r>
              <a:rPr i="1" b="1">
                <a:solidFill>
                  <a:srgbClr val="7030A0"/>
                </a:solidFill>
              </a:rPr>
              <a:t>cuidador</a:t>
            </a:r>
            <a:r>
              <a:rPr i="1"/>
              <a:t> porque…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acuario</a:t>
            </a:r>
            <a:r>
              <a:rPr i="1"/>
              <a:t> sería un buen </a:t>
            </a:r>
            <a:r>
              <a:rPr i="1" b="1">
                <a:solidFill>
                  <a:srgbClr val="7030A0"/>
                </a:solidFill>
              </a:rPr>
              <a:t>hábitat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1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acuario.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un acuario sería un buen hábitat?</a:t>
            </a:r>
            <a:r>
              <a:t>
</a:t>
            </a:r>
            <a:r>
              <a:rPr i="1"/>
              <a:t>Un acuario sería un buen hábitat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0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1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un </a:t>
            </a:r>
            <a:r>
              <a:rPr b="1" sz="2800">
                <a:solidFill>
                  <a:srgbClr val="7030A0"/>
                </a:solidFill>
              </a:rPr>
              <a:t>acuario</a:t>
            </a:r>
            <a:r>
              <a:rPr b="1" sz="2800"/>
              <a:t> sería un buen </a:t>
            </a:r>
            <a:r>
              <a:rPr b="1" sz="2800">
                <a:solidFill>
                  <a:srgbClr val="7030A0"/>
                </a:solidFill>
              </a:rPr>
              <a:t>hábitat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1e00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1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