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106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river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river</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4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ocean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ocean</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104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106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river</a:t>
            </a:r>
            <a:r>
              <a:t> related to an </a:t>
            </a:r>
            <a:r>
              <a:rPr b="1">
                <a:solidFill>
                  <a:srgbClr val="7030A0"/>
                </a:solidFill>
              </a:rPr>
              <a:t>ocean</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river</a:t>
            </a:r>
            <a:r>
              <a:t> is related to an </a:t>
            </a:r>
            <a:r>
              <a:rPr b="1">
                <a:solidFill>
                  <a:srgbClr val="7030A0"/>
                </a:solidFill>
              </a:rPr>
              <a:t>ocean</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5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plants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Plants</a:t>
            </a:r>
            <a:r>
              <a:t> are...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are </a:t>
            </a:r>
            <a:r>
              <a:rPr b="1" sz="2000">
                <a:solidFill>
                  <a:srgbClr val="7030A0"/>
                </a:solidFill>
              </a:rPr>
              <a:t>river</a:t>
            </a:r>
            <a:r>
              <a:rPr b="1" sz="2000"/>
              <a:t>s important for </a:t>
            </a:r>
            <a:r>
              <a:rPr b="1" sz="2000">
                <a:solidFill>
                  <a:srgbClr val="7030A0"/>
                </a:solidFill>
              </a:rPr>
              <a:t>plants</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river</a:t>
            </a:r>
            <a:r>
              <a:rPr i="1"/>
              <a:t>s are important for </a:t>
            </a:r>
            <a:r>
              <a:rPr b="1" sz="2000" i="1">
                <a:solidFill>
                  <a:srgbClr val="7030A0"/>
                </a:solidFill>
              </a:rPr>
              <a:t>plants</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1063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104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105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6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are </a:t>
            </a:r>
            <a:r>
              <a:rPr b="1">
                <a:solidFill>
                  <a:srgbClr val="7030A0"/>
                </a:solidFill>
              </a:rPr>
              <a:t>river</a:t>
            </a:r>
            <a:r>
              <a:t>s important for </a:t>
            </a:r>
            <a:r>
              <a:rPr b="1">
                <a:solidFill>
                  <a:srgbClr val="7030A0"/>
                </a:solidFill>
              </a:rPr>
              <a:t>plants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river</a:t>
            </a:r>
            <a:r>
              <a:t>s are important for </a:t>
            </a:r>
            <a:r>
              <a:rPr b="1">
                <a:solidFill>
                  <a:srgbClr val="7030A0"/>
                </a:solidFill>
              </a:rPr>
              <a:t>plants</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river</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river</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river</a:t>
            </a:r>
            <a:r>
              <a:rPr sz="2000"/>
              <a:t>
• My visual is…
• It relates to what I’ve learned about </a:t>
            </a:r>
            <a:r>
              <a:rPr b="1" sz="2000">
                <a:solidFill>
                  <a:srgbClr val="7030A0"/>
                </a:solidFill>
              </a:rPr>
              <a:t>river</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river</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river.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3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6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6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river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1049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1053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river...</a:t>
            </a:r>
            <a:r>
              <a:rPr i="1"/>
              <a:t>
From this visual, I can infer… </a:t>
            </a:r>
            <a:r>
              <a:rPr i="0"/>
              <a:t>(use </a:t>
            </a:r>
            <a:r>
              <a:rPr b="1">
                <a:solidFill>
                  <a:srgbClr val="7030A0"/>
                </a:solidFill>
              </a:rPr>
              <a:t>river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river</a:t>
            </a:r>
            <a:r>
              <a:t>.
Include 3-5 other vocabulary words in your paragraph. You may include the following stems:​
</a:t>
            </a:r>
            <a:r>
              <a:rPr i="1"/>
              <a:t>•   A </a:t>
            </a:r>
            <a:r>
              <a:rPr i="1" b="1">
                <a:solidFill>
                  <a:srgbClr val="7030A0"/>
                </a:solidFill>
              </a:rPr>
              <a:t>river</a:t>
            </a:r>
            <a:r>
              <a:rPr i="1"/>
              <a:t> is...
</a:t>
            </a:r>
            <a:r>
              <a:rPr i="1"/>
              <a:t>•   A </a:t>
            </a:r>
            <a:r>
              <a:rPr i="1" b="1">
                <a:solidFill>
                  <a:srgbClr val="7030A0"/>
                </a:solidFill>
              </a:rPr>
              <a:t>river</a:t>
            </a:r>
            <a:r>
              <a:rPr i="1"/>
              <a:t> is related to an </a:t>
            </a:r>
            <a:r>
              <a:rPr i="1" b="1">
                <a:solidFill>
                  <a:srgbClr val="7030A0"/>
                </a:solidFill>
              </a:rPr>
              <a:t>ocean</a:t>
            </a:r>
            <a:r>
              <a:rPr i="1"/>
              <a:t> because...
</a:t>
            </a:r>
            <a:r>
              <a:rPr i="1"/>
              <a:t>•   I think </a:t>
            </a:r>
            <a:r>
              <a:rPr i="1" b="1">
                <a:solidFill>
                  <a:srgbClr val="7030A0"/>
                </a:solidFill>
              </a:rPr>
              <a:t>river</a:t>
            </a:r>
            <a:r>
              <a:rPr i="1"/>
              <a:t>s are important for </a:t>
            </a:r>
            <a:r>
              <a:rPr i="1" b="1">
                <a:solidFill>
                  <a:srgbClr val="7030A0"/>
                </a:solidFill>
              </a:rPr>
              <a:t>plants</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1063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river.</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are rivers important for plants?</a:t>
            </a:r>
            <a:r>
              <a:t>
</a:t>
            </a:r>
            <a:r>
              <a:rPr i="1"/>
              <a:t>I think rivers are important for plants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1063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1049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1053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are </a:t>
            </a:r>
            <a:r>
              <a:rPr b="1" sz="2800">
                <a:solidFill>
                  <a:srgbClr val="7030A0"/>
                </a:solidFill>
              </a:rPr>
              <a:t>river</a:t>
            </a:r>
            <a:r>
              <a:rPr b="1" sz="2800"/>
              <a:t>s important for </a:t>
            </a:r>
            <a:r>
              <a:rPr b="1" sz="2800">
                <a:solidFill>
                  <a:srgbClr val="7030A0"/>
                </a:solidFill>
              </a:rPr>
              <a:t>plants</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1063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104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105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6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4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5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