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2.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104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natural</a:t>
            </a:r>
            <a:r>
              <a:t> things?</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Natural</a:t>
            </a:r>
            <a:r>
              <a:t> things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108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Where does </a:t>
            </a:r>
            <a:r>
              <a:rPr b="1">
                <a:solidFill>
                  <a:srgbClr val="7030A0"/>
                </a:solidFill>
              </a:rPr>
              <a:t>water</a:t>
            </a:r>
            <a:r>
              <a:t> come from?</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Water</a:t>
            </a:r>
            <a:r>
              <a:t> comes from...</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108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104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natural</a:t>
            </a:r>
            <a:r>
              <a:t> </a:t>
            </a:r>
            <a:r>
              <a:rPr b="1">
                <a:solidFill>
                  <a:srgbClr val="7030A0"/>
                </a:solidFill>
              </a:rPr>
              <a:t>water</a:t>
            </a:r>
            <a:r>
              <a:t> sources different from un</a:t>
            </a:r>
            <a:r>
              <a:rPr b="1">
                <a:solidFill>
                  <a:srgbClr val="7030A0"/>
                </a:solidFill>
              </a:rPr>
              <a:t>natural</a:t>
            </a:r>
            <a:r>
              <a:t> </a:t>
            </a:r>
            <a:r>
              <a:rPr b="1">
                <a:solidFill>
                  <a:srgbClr val="7030A0"/>
                </a:solidFill>
              </a:rPr>
              <a:t>water</a:t>
            </a:r>
            <a:r>
              <a:t> sources?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Natural </a:t>
            </a:r>
            <a:r>
              <a:rPr b="1">
                <a:solidFill>
                  <a:srgbClr val="7030A0"/>
                </a:solidFill>
              </a:rPr>
              <a:t>water</a:t>
            </a:r>
            <a:r>
              <a:t> sources are different from un</a:t>
            </a:r>
            <a:r>
              <a:rPr b="1">
                <a:solidFill>
                  <a:srgbClr val="7030A0"/>
                </a:solidFill>
              </a:rPr>
              <a:t>natural</a:t>
            </a:r>
            <a:r>
              <a:t> </a:t>
            </a:r>
            <a:r>
              <a:rPr b="1">
                <a:solidFill>
                  <a:srgbClr val="7030A0"/>
                </a:solidFill>
              </a:rPr>
              <a:t>water</a:t>
            </a:r>
            <a:r>
              <a:t> sources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108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Where does </a:t>
            </a:r>
            <a:r>
              <a:rPr b="1">
                <a:solidFill>
                  <a:srgbClr val="7030A0"/>
                </a:solidFill>
              </a:rPr>
              <a:t>water</a:t>
            </a:r>
            <a:r>
              <a:t> come from?</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Water</a:t>
            </a:r>
            <a:r>
              <a:t> comes from...</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108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104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natural</a:t>
            </a:r>
            <a:r>
              <a:t> </a:t>
            </a:r>
            <a:r>
              <a:rPr b="1">
                <a:solidFill>
                  <a:srgbClr val="7030A0"/>
                </a:solidFill>
              </a:rPr>
              <a:t>water</a:t>
            </a:r>
            <a:r>
              <a:t> sources different from un</a:t>
            </a:r>
            <a:r>
              <a:rPr b="1">
                <a:solidFill>
                  <a:srgbClr val="7030A0"/>
                </a:solidFill>
              </a:rPr>
              <a:t>natural</a:t>
            </a:r>
            <a:r>
              <a:t> </a:t>
            </a:r>
            <a:r>
              <a:rPr b="1">
                <a:solidFill>
                  <a:srgbClr val="7030A0"/>
                </a:solidFill>
              </a:rPr>
              <a:t>water</a:t>
            </a:r>
            <a:r>
              <a:t> sources?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Natural </a:t>
            </a:r>
            <a:r>
              <a:rPr b="1">
                <a:solidFill>
                  <a:srgbClr val="7030A0"/>
                </a:solidFill>
              </a:rPr>
              <a:t>water</a:t>
            </a:r>
            <a:r>
              <a:t> sources are different from un</a:t>
            </a:r>
            <a:r>
              <a:rPr b="1">
                <a:solidFill>
                  <a:srgbClr val="7030A0"/>
                </a:solidFill>
              </a:rPr>
              <a:t>natural</a:t>
            </a:r>
            <a:r>
              <a:t> </a:t>
            </a:r>
            <a:r>
              <a:rPr b="1">
                <a:solidFill>
                  <a:srgbClr val="7030A0"/>
                </a:solidFill>
              </a:rPr>
              <a:t>water</a:t>
            </a:r>
            <a:r>
              <a:t> sources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108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Where does </a:t>
            </a:r>
            <a:r>
              <a:rPr b="1">
                <a:solidFill>
                  <a:srgbClr val="7030A0"/>
                </a:solidFill>
              </a:rPr>
              <a:t>water</a:t>
            </a:r>
            <a:r>
              <a:t> come from?</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Water</a:t>
            </a:r>
            <a:r>
              <a:t> comes from...</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a:t>
            </a:r>
            <a:r>
              <a:rPr b="1" sz="2000">
                <a:solidFill>
                  <a:srgbClr val="7030A0"/>
                </a:solidFill>
              </a:rPr>
              <a:t>natural</a:t>
            </a:r>
            <a:r>
              <a:rPr b="1" sz="2000"/>
              <a:t> </a:t>
            </a:r>
            <a:r>
              <a:rPr b="1" sz="2000">
                <a:solidFill>
                  <a:srgbClr val="7030A0"/>
                </a:solidFill>
              </a:rPr>
              <a:t>water</a:t>
            </a:r>
            <a:r>
              <a:rPr b="1" sz="2000"/>
              <a:t> sources are important?</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natural</a:t>
            </a:r>
            <a:r>
              <a:rPr i="1"/>
              <a:t> </a:t>
            </a:r>
            <a:r>
              <a:rPr b="1" sz="2000" i="1">
                <a:solidFill>
                  <a:srgbClr val="7030A0"/>
                </a:solidFill>
              </a:rPr>
              <a:t>water</a:t>
            </a:r>
            <a:r>
              <a:rPr i="1"/>
              <a:t> sources are important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104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1088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1088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9"/>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104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t>
            </a:r>
            <a:r>
              <a:rPr b="1">
                <a:solidFill>
                  <a:srgbClr val="7030A0"/>
                </a:solidFill>
              </a:rPr>
              <a:t>natural</a:t>
            </a:r>
            <a:r>
              <a:t> </a:t>
            </a:r>
            <a:r>
              <a:rPr b="1">
                <a:solidFill>
                  <a:srgbClr val="7030A0"/>
                </a:solidFill>
              </a:rPr>
              <a:t>water</a:t>
            </a:r>
            <a:r>
              <a:t> sources are important?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natural</a:t>
            </a:r>
            <a:r>
              <a:t> </a:t>
            </a:r>
            <a:r>
              <a:rPr b="1">
                <a:solidFill>
                  <a:srgbClr val="7030A0"/>
                </a:solidFill>
              </a:rPr>
              <a:t>water</a:t>
            </a:r>
            <a:r>
              <a:t> sources are important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nature/natural</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nature/natural</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nature/natural</a:t>
            </a:r>
            <a:r>
              <a:rPr sz="2000"/>
              <a:t>
• My visual is…
• It relates to what I’ve learned about </a:t>
            </a:r>
            <a:r>
              <a:rPr b="1" sz="2000">
                <a:solidFill>
                  <a:srgbClr val="7030A0"/>
                </a:solidFill>
              </a:rPr>
              <a:t>nature/natural</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nature/natural</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nature/natural.</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104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104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nature/natural</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1088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1088i.png"/>
          <p:cNvPicPr>
            <a:picLocks noChangeAspect="1"/>
          </p:cNvPicPr>
          <p:nvPr/>
        </p:nvPicPr>
        <p:blipFill>
          <a:blip r:embed="rId9"/>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nature/natural...</a:t>
            </a:r>
            <a:r>
              <a:rPr i="1"/>
              <a:t>
From this visual, I can infer… </a:t>
            </a:r>
            <a:r>
              <a:rPr i="0"/>
              <a:t>(use </a:t>
            </a:r>
            <a:r>
              <a:rPr b="1">
                <a:solidFill>
                  <a:srgbClr val="7030A0"/>
                </a:solidFill>
              </a:rPr>
              <a:t>nature/natural</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nature/natural</a:t>
            </a:r>
            <a:r>
              <a:t>.
Include 3-5 other vocabulary words in your paragraph. You may include the following stems:​
</a:t>
            </a:r>
            <a:r>
              <a:rPr i="1"/>
              <a:t>•   </a:t>
            </a:r>
            <a:r>
              <a:rPr i="1" b="1">
                <a:solidFill>
                  <a:srgbClr val="7030A0"/>
                </a:solidFill>
              </a:rPr>
              <a:t>Natural</a:t>
            </a:r>
            <a:r>
              <a:rPr i="1"/>
              <a:t> things are...
</a:t>
            </a:r>
            <a:r>
              <a:rPr i="1"/>
              <a:t>•   Natural </a:t>
            </a:r>
            <a:r>
              <a:rPr i="1" b="1">
                <a:solidFill>
                  <a:srgbClr val="7030A0"/>
                </a:solidFill>
              </a:rPr>
              <a:t>water</a:t>
            </a:r>
            <a:r>
              <a:rPr i="1"/>
              <a:t> sources are different from un</a:t>
            </a:r>
            <a:r>
              <a:rPr i="1" b="1">
                <a:solidFill>
                  <a:srgbClr val="7030A0"/>
                </a:solidFill>
              </a:rPr>
              <a:t>natural</a:t>
            </a:r>
            <a:r>
              <a:rPr i="1"/>
              <a:t> </a:t>
            </a:r>
            <a:r>
              <a:rPr i="1" b="1">
                <a:solidFill>
                  <a:srgbClr val="7030A0"/>
                </a:solidFill>
              </a:rPr>
              <a:t>water</a:t>
            </a:r>
            <a:r>
              <a:rPr i="1"/>
              <a:t> sources because...
</a:t>
            </a:r>
            <a:r>
              <a:rPr i="1"/>
              <a:t>•   I think </a:t>
            </a:r>
            <a:r>
              <a:rPr i="1" b="1">
                <a:solidFill>
                  <a:srgbClr val="7030A0"/>
                </a:solidFill>
              </a:rPr>
              <a:t>natural</a:t>
            </a:r>
            <a:r>
              <a:rPr i="1"/>
              <a:t> </a:t>
            </a:r>
            <a:r>
              <a:rPr i="1" b="1">
                <a:solidFill>
                  <a:srgbClr val="7030A0"/>
                </a:solidFill>
              </a:rPr>
              <a:t>water</a:t>
            </a:r>
            <a:r>
              <a:rPr i="1"/>
              <a:t> sources are important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104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nature/natural.</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natural water sources are important?</a:t>
            </a:r>
            <a:r>
              <a:t>
</a:t>
            </a:r>
            <a:r>
              <a:rPr i="1"/>
              <a:t>I think natural water sources are important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104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1088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1088w.png"/>
          <p:cNvPicPr>
            <a:picLocks noChangeAspect="1"/>
          </p:cNvPicPr>
          <p:nvPr/>
        </p:nvPicPr>
        <p:blipFill>
          <a:blip r:embed="rId5"/>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6"/>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7"/>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a:t>
            </a:r>
            <a:r>
              <a:rPr b="1" sz="2800">
                <a:solidFill>
                  <a:srgbClr val="7030A0"/>
                </a:solidFill>
              </a:rPr>
              <a:t>natural</a:t>
            </a:r>
            <a:r>
              <a:rPr b="1" sz="2800"/>
              <a:t> </a:t>
            </a:r>
            <a:r>
              <a:rPr b="1" sz="2800">
                <a:solidFill>
                  <a:srgbClr val="7030A0"/>
                </a:solidFill>
              </a:rPr>
              <a:t>water</a:t>
            </a:r>
            <a:r>
              <a:rPr b="1" sz="2800"/>
              <a:t> sources are important?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104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1088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1088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104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108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108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