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50.png"/><Relationship Id="rId24" Type="http://schemas.openxmlformats.org/officeDocument/2006/relationships/image" Target="../media/image30.png"/><Relationship Id="rId2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50.png"/><Relationship Id="rId24" Type="http://schemas.openxmlformats.org/officeDocument/2006/relationships/image" Target="../media/image30.png"/><Relationship Id="rId2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20.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8.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8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103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happens when it's </a:t>
            </a:r>
            <a:r>
              <a:rPr b="1">
                <a:solidFill>
                  <a:srgbClr val="7030A0"/>
                </a:solidFill>
              </a:rPr>
              <a:t>icy</a:t>
            </a:r>
            <a:r>
              <a:t> outside?</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When it's </a:t>
            </a:r>
            <a:r>
              <a:rPr b="1">
                <a:solidFill>
                  <a:srgbClr val="7030A0"/>
                </a:solidFill>
              </a:rPr>
              <a:t>icy</a:t>
            </a:r>
            <a:r>
              <a:t> outside,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6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rainy</a:t>
            </a:r>
            <a:r>
              <a:t> </a:t>
            </a:r>
            <a:r>
              <a:rPr b="1">
                <a:solidFill>
                  <a:srgbClr val="7030A0"/>
                </a:solidFill>
              </a:rPr>
              <a:t>weather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Rainy</a:t>
            </a:r>
            <a:r>
              <a:t> </a:t>
            </a:r>
            <a:r>
              <a:rPr b="1">
                <a:solidFill>
                  <a:srgbClr val="7030A0"/>
                </a:solidFill>
              </a:rPr>
              <a:t>weather</a:t>
            </a:r>
            <a:r>
              <a:t>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6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3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icy</a:t>
            </a:r>
            <a:r>
              <a:t> </a:t>
            </a:r>
            <a:r>
              <a:rPr b="1">
                <a:solidFill>
                  <a:srgbClr val="7030A0"/>
                </a:solidFill>
              </a:rPr>
              <a:t>weather</a:t>
            </a:r>
            <a:r>
              <a:t> different from </a:t>
            </a:r>
            <a:r>
              <a:rPr b="1">
                <a:solidFill>
                  <a:srgbClr val="7030A0"/>
                </a:solidFill>
              </a:rPr>
              <a:t>rainy</a:t>
            </a:r>
            <a:r>
              <a:t> </a:t>
            </a:r>
            <a:r>
              <a:rPr b="1">
                <a:solidFill>
                  <a:srgbClr val="7030A0"/>
                </a:solidFill>
              </a:rPr>
              <a:t>weather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Icy</a:t>
            </a:r>
            <a:r>
              <a:t> </a:t>
            </a:r>
            <a:r>
              <a:rPr b="1">
                <a:solidFill>
                  <a:srgbClr val="7030A0"/>
                </a:solidFill>
              </a:rPr>
              <a:t>weather</a:t>
            </a:r>
            <a:r>
              <a:t> is different from </a:t>
            </a:r>
            <a:r>
              <a:rPr b="1">
                <a:solidFill>
                  <a:srgbClr val="7030A0"/>
                </a:solidFill>
              </a:rPr>
              <a:t>rainy</a:t>
            </a:r>
            <a:r>
              <a:t> </a:t>
            </a:r>
            <a:r>
              <a:rPr b="1">
                <a:solidFill>
                  <a:srgbClr val="7030A0"/>
                </a:solidFill>
              </a:rPr>
              <a:t>weather</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8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weather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weather</a:t>
            </a:r>
            <a:r>
              <a:t>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8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3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icy</a:t>
            </a:r>
            <a:r>
              <a:t> </a:t>
            </a:r>
            <a:r>
              <a:rPr b="1">
                <a:solidFill>
                  <a:srgbClr val="7030A0"/>
                </a:solidFill>
              </a:rPr>
              <a:t>weather</a:t>
            </a:r>
            <a:r>
              <a:t> different from </a:t>
            </a:r>
            <a:r>
              <a:rPr b="1">
                <a:solidFill>
                  <a:srgbClr val="7030A0"/>
                </a:solidFill>
              </a:rPr>
              <a:t>rainy</a:t>
            </a:r>
            <a:r>
              <a:t> </a:t>
            </a:r>
            <a:r>
              <a:rPr b="1">
                <a:solidFill>
                  <a:srgbClr val="7030A0"/>
                </a:solidFill>
              </a:rPr>
              <a:t>weather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Icy</a:t>
            </a:r>
            <a:r>
              <a:t> </a:t>
            </a:r>
            <a:r>
              <a:rPr b="1">
                <a:solidFill>
                  <a:srgbClr val="7030A0"/>
                </a:solidFill>
              </a:rPr>
              <a:t>weather</a:t>
            </a:r>
            <a:r>
              <a:t> is different from </a:t>
            </a:r>
            <a:r>
              <a:rPr b="1">
                <a:solidFill>
                  <a:srgbClr val="7030A0"/>
                </a:solidFill>
              </a:rPr>
              <a:t>rainy</a:t>
            </a:r>
            <a:r>
              <a:t> </a:t>
            </a:r>
            <a:r>
              <a:rPr b="1">
                <a:solidFill>
                  <a:srgbClr val="7030A0"/>
                </a:solidFill>
              </a:rPr>
              <a:t>weather</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8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weather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weather</a:t>
            </a:r>
            <a:r>
              <a:t> is...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8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3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icy</a:t>
            </a:r>
            <a:r>
              <a:t> </a:t>
            </a:r>
            <a:r>
              <a:rPr b="1">
                <a:solidFill>
                  <a:srgbClr val="7030A0"/>
                </a:solidFill>
              </a:rPr>
              <a:t>weather</a:t>
            </a:r>
            <a:r>
              <a:t> different from </a:t>
            </a:r>
            <a:r>
              <a:rPr b="1">
                <a:solidFill>
                  <a:srgbClr val="7030A0"/>
                </a:solidFill>
              </a:rPr>
              <a:t>rainy</a:t>
            </a:r>
            <a:r>
              <a:t> </a:t>
            </a:r>
            <a:r>
              <a:rPr b="1">
                <a:solidFill>
                  <a:srgbClr val="7030A0"/>
                </a:solidFill>
              </a:rPr>
              <a:t>weather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Icy</a:t>
            </a:r>
            <a:r>
              <a:t> </a:t>
            </a:r>
            <a:r>
              <a:rPr b="1">
                <a:solidFill>
                  <a:srgbClr val="7030A0"/>
                </a:solidFill>
              </a:rPr>
              <a:t>weather</a:t>
            </a:r>
            <a:r>
              <a:t> is different from </a:t>
            </a:r>
            <a:r>
              <a:rPr b="1">
                <a:solidFill>
                  <a:srgbClr val="7030A0"/>
                </a:solidFill>
              </a:rPr>
              <a:t>rainy</a:t>
            </a:r>
            <a:r>
              <a:t> </a:t>
            </a:r>
            <a:r>
              <a:rPr b="1">
                <a:solidFill>
                  <a:srgbClr val="7030A0"/>
                </a:solidFill>
              </a:rPr>
              <a:t>weather</a:t>
            </a:r>
            <a:r>
              <a:t> because...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8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weather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weather</a:t>
            </a:r>
            <a:r>
              <a:t> is...</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school is closed sometimes when there is </a:t>
            </a:r>
            <a:r>
              <a:rPr b="1" sz="2000">
                <a:solidFill>
                  <a:srgbClr val="7030A0"/>
                </a:solidFill>
              </a:rPr>
              <a:t>icy</a:t>
            </a:r>
            <a:r>
              <a:rPr b="1" sz="2000"/>
              <a:t> </a:t>
            </a:r>
            <a:r>
              <a:rPr b="1" sz="2000">
                <a:solidFill>
                  <a:srgbClr val="7030A0"/>
                </a:solidFill>
              </a:rPr>
              <a:t>weather</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school is closed sometimes when there is </a:t>
            </a:r>
            <a:r>
              <a:rPr b="1" sz="2000" i="1">
                <a:solidFill>
                  <a:srgbClr val="7030A0"/>
                </a:solidFill>
              </a:rPr>
              <a:t>icy</a:t>
            </a:r>
            <a:r>
              <a:rPr i="1"/>
              <a:t> </a:t>
            </a:r>
            <a:r>
              <a:rPr b="1" sz="2000" i="1">
                <a:solidFill>
                  <a:srgbClr val="7030A0"/>
                </a:solidFill>
              </a:rPr>
              <a:t>weather</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103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106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108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1089w.png"/>
          <p:cNvPicPr>
            <a:picLocks noChangeAspect="1"/>
          </p:cNvPicPr>
          <p:nvPr/>
        </p:nvPicPr>
        <p:blipFill>
          <a:blip r:embed="rId6"/>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3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school is closed sometimes when there is </a:t>
            </a:r>
            <a:r>
              <a:rPr b="1">
                <a:solidFill>
                  <a:srgbClr val="7030A0"/>
                </a:solidFill>
              </a:rPr>
              <a:t>icy</a:t>
            </a:r>
            <a:r>
              <a:t> </a:t>
            </a:r>
            <a:r>
              <a:rPr b="1">
                <a:solidFill>
                  <a:srgbClr val="7030A0"/>
                </a:solidFill>
              </a:rPr>
              <a:t>weather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school is closed sometimes when there is </a:t>
            </a:r>
            <a:r>
              <a:rPr b="1">
                <a:solidFill>
                  <a:srgbClr val="7030A0"/>
                </a:solidFill>
              </a:rPr>
              <a:t>icy</a:t>
            </a:r>
            <a:r>
              <a:t> </a:t>
            </a:r>
            <a:r>
              <a:rPr b="1">
                <a:solidFill>
                  <a:srgbClr val="7030A0"/>
                </a:solidFill>
              </a:rPr>
              <a:t>weather</a:t>
            </a:r>
            <a:r>
              <a:t> because...</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icy</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icy</a:t>
            </a: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icy</a:t>
            </a:r>
            <a:r>
              <a:rPr sz="2000"/>
              <a:t>
• My visual is…
• It relates to what I’ve learned about </a:t>
            </a:r>
            <a:r>
              <a:rPr b="1" sz="2000">
                <a:solidFill>
                  <a:srgbClr val="7030A0"/>
                </a:solidFill>
              </a:rPr>
              <a:t>icy</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icy</a:t>
            </a: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icy.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3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3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icy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1060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1089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1089i.png"/>
          <p:cNvPicPr>
            <a:picLocks noChangeAspect="1"/>
          </p:cNvPicPr>
          <p:nvPr/>
        </p:nvPicPr>
        <p:blipFill>
          <a:blip r:embed="rId10"/>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icy...</a:t>
            </a:r>
            <a:r>
              <a:rPr i="1"/>
              <a:t>
From this visual, I can infer… </a:t>
            </a:r>
            <a:r>
              <a:rPr i="0"/>
              <a:t>(use </a:t>
            </a:r>
            <a:r>
              <a:rPr b="1">
                <a:solidFill>
                  <a:srgbClr val="7030A0"/>
                </a:solidFill>
              </a:rPr>
              <a:t>icy</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3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icy</a:t>
            </a:r>
            <a:r>
              <a:t>.
Include 3-5 other vocabulary words in your paragraph. You may include the following stems:​
</a:t>
            </a:r>
            <a:r>
              <a:rPr i="1"/>
              <a:t>•   When it's </a:t>
            </a:r>
            <a:r>
              <a:rPr i="1" b="1">
                <a:solidFill>
                  <a:srgbClr val="7030A0"/>
                </a:solidFill>
              </a:rPr>
              <a:t>icy</a:t>
            </a:r>
            <a:r>
              <a:rPr i="1"/>
              <a:t> outside, ...
</a:t>
            </a:r>
            <a:r>
              <a:rPr i="1"/>
              <a:t>•   </a:t>
            </a:r>
            <a:r>
              <a:rPr i="1" b="1">
                <a:solidFill>
                  <a:srgbClr val="7030A0"/>
                </a:solidFill>
              </a:rPr>
              <a:t>Icy</a:t>
            </a:r>
            <a:r>
              <a:rPr i="1"/>
              <a:t> </a:t>
            </a:r>
            <a:r>
              <a:rPr i="1" b="1">
                <a:solidFill>
                  <a:srgbClr val="7030A0"/>
                </a:solidFill>
              </a:rPr>
              <a:t>weather</a:t>
            </a:r>
            <a:r>
              <a:rPr i="1"/>
              <a:t> is different from </a:t>
            </a:r>
            <a:r>
              <a:rPr i="1" b="1">
                <a:solidFill>
                  <a:srgbClr val="7030A0"/>
                </a:solidFill>
              </a:rPr>
              <a:t>rainy</a:t>
            </a:r>
            <a:r>
              <a:rPr i="1"/>
              <a:t> </a:t>
            </a:r>
            <a:r>
              <a:rPr i="1" b="1">
                <a:solidFill>
                  <a:srgbClr val="7030A0"/>
                </a:solidFill>
              </a:rPr>
              <a:t>weather</a:t>
            </a:r>
            <a:r>
              <a:rPr i="1"/>
              <a:t> because...
</a:t>
            </a:r>
            <a:r>
              <a:rPr i="1"/>
              <a:t>•   I think school is closed sometimes when there is </a:t>
            </a:r>
            <a:r>
              <a:rPr i="1" b="1">
                <a:solidFill>
                  <a:srgbClr val="7030A0"/>
                </a:solidFill>
              </a:rPr>
              <a:t>icy</a:t>
            </a:r>
            <a:r>
              <a:rPr i="1"/>
              <a:t> </a:t>
            </a:r>
            <a:r>
              <a:rPr i="1" b="1">
                <a:solidFill>
                  <a:srgbClr val="7030A0"/>
                </a:solidFill>
              </a:rPr>
              <a:t>weather</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103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icy.</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school is closed sometimes when there is icy weather?</a:t>
            </a:r>
            <a:r>
              <a:t>
</a:t>
            </a:r>
            <a:r>
              <a:rPr i="1"/>
              <a:t>I think school is closed sometimes when there is icy weather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1035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1060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1089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1089w.png"/>
          <p:cNvPicPr>
            <a:picLocks noChangeAspect="1"/>
          </p:cNvPicPr>
          <p:nvPr/>
        </p:nvPicPr>
        <p:blipFill>
          <a:blip r:embed="rId6"/>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7"/>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8"/>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school is closed sometimes when there is </a:t>
            </a:r>
            <a:r>
              <a:rPr b="1" sz="2800">
                <a:solidFill>
                  <a:srgbClr val="7030A0"/>
                </a:solidFill>
              </a:rPr>
              <a:t>icy</a:t>
            </a:r>
            <a:r>
              <a:rPr b="1" sz="2800"/>
              <a:t> </a:t>
            </a:r>
            <a:r>
              <a:rPr b="1" sz="2800">
                <a:solidFill>
                  <a:srgbClr val="7030A0"/>
                </a:solidFill>
              </a:rPr>
              <a:t>weather</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103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106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108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1089w.png"/>
          <p:cNvPicPr>
            <a:picLocks noChangeAspect="1"/>
          </p:cNvPicPr>
          <p:nvPr/>
        </p:nvPicPr>
        <p:blipFill>
          <a:blip r:embed="rId6"/>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3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6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8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