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3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3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son diferentes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 diferentes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más que </a:t>
            </a:r>
            <a:r>
              <a:rPr b="1" sz="2000">
                <a:solidFill>
                  <a:srgbClr val="7030A0"/>
                </a:solidFill>
              </a:rPr>
              <a:t>deseas</a:t>
            </a:r>
            <a:r>
              <a:rPr b="1" sz="2000"/>
              <a:t>? ¿Por qué lo </a:t>
            </a:r>
            <a:r>
              <a:rPr b="1" sz="2000">
                <a:solidFill>
                  <a:srgbClr val="7030A0"/>
                </a:solidFill>
              </a:rPr>
              <a:t>deseas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___ es un </a:t>
            </a:r>
            <a:r>
              <a:rPr b="1" sz="2000" i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más que </a:t>
            </a:r>
            <a:r>
              <a:rPr b="1">
                <a:solidFill>
                  <a:srgbClr val="7030A0"/>
                </a:solidFill>
              </a:rPr>
              <a:t>deseas</a:t>
            </a:r>
            <a:r>
              <a:t>? ¿Por qué lo </a:t>
            </a:r>
            <a:r>
              <a:rPr b="1">
                <a:solidFill>
                  <a:srgbClr val="7030A0"/>
                </a:solidFill>
              </a:rPr>
              <a:t>deseas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___ es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deseos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deseos.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deseos...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 diferentes de las </a:t>
            </a:r>
            <a:r>
              <a:rPr i="1" b="1">
                <a:solidFill>
                  <a:srgbClr val="7030A0"/>
                </a:solidFill>
              </a:rPr>
              <a:t>necesidades</a:t>
            </a:r>
            <a:r>
              <a:rPr i="1"/>
              <a:t> porque...
</a:t>
            </a:r>
            <a:r>
              <a:rPr i="1"/>
              <a:t>•   Un ___ es un </a:t>
            </a:r>
            <a:r>
              <a:rPr i="1" b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6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deseos.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más que deseas? ¿Por qué lo deseas?</a:t>
            </a:r>
            <a:r>
              <a:t>
</a:t>
            </a:r>
            <a:r>
              <a:rPr i="1"/>
              <a:t>Un ___ es un deseo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K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más que </a:t>
            </a:r>
            <a:r>
              <a:rPr b="1" sz="2800">
                <a:solidFill>
                  <a:srgbClr val="7030A0"/>
                </a:solidFill>
              </a:rPr>
              <a:t>deseas</a:t>
            </a:r>
            <a:r>
              <a:rPr b="1" sz="2800"/>
              <a:t>? ¿Por qué lo </a:t>
            </a:r>
            <a:r>
              <a:rPr b="1" sz="2800">
                <a:solidFill>
                  <a:srgbClr val="7030A0"/>
                </a:solidFill>
              </a:rPr>
              <a:t>deseas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