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5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algunas </a:t>
            </a:r>
            <a:r>
              <a:rPr b="1">
                <a:solidFill>
                  <a:srgbClr val="7030A0"/>
                </a:solidFill>
              </a:rPr>
              <a:t>figuras</a:t>
            </a:r>
            <a:r>
              <a:t> que ves?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Algunas </a:t>
            </a:r>
            <a:r>
              <a:rPr b="1">
                <a:solidFill>
                  <a:srgbClr val="7030A0"/>
                </a:solidFill>
              </a:rPr>
              <a:t>figuras</a:t>
            </a:r>
            <a:r>
              <a:t> que veo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Ke05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Ke06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figura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figura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un </a:t>
            </a:r>
            <a:r>
              <a:rPr b="1" sz="2000">
                <a:solidFill>
                  <a:srgbClr val="7030A0"/>
                </a:solidFill>
              </a:rPr>
              <a:t>vértice</a:t>
            </a:r>
            <a:r>
              <a:rPr b="1" sz="2000"/>
              <a:t> en este salón?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</a:t>
            </a:r>
            <a:r>
              <a:rPr b="1" sz="2000" i="1">
                <a:solidFill>
                  <a:srgbClr val="7030A0"/>
                </a:solidFill>
              </a:rPr>
              <a:t>vértice</a:t>
            </a:r>
            <a:r>
              <a:rPr i="1"/>
              <a:t> en esta habitación es...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K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K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6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en este salón?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en esta habitación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vértice/vértices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vértice/vértices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vértice/vértices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vértice/vértices.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Ke05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vértice/vértices...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figura</a:t>
            </a:r>
            <a:r>
              <a:rPr i="1"/>
              <a:t> porque...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en esta habitación es...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Ke06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vértice/vértices.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un vértice en este salón?</a:t>
            </a:r>
            <a:r>
              <a:t>
</a:t>
            </a:r>
            <a:r>
              <a:rPr i="1"/>
              <a:t>Un vértice en esta habitación es...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K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K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un </a:t>
            </a:r>
            <a:r>
              <a:rPr b="1" sz="2800">
                <a:solidFill>
                  <a:srgbClr val="7030A0"/>
                </a:solidFill>
              </a:rPr>
              <a:t>vértice</a:t>
            </a:r>
            <a:r>
              <a:rPr b="1" sz="2800"/>
              <a:t> en este salón?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K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K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Ke06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