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6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más largo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Más largo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un objeto que tiene una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más corta que un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objeto que tiene una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más corta que un lápiz es ______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K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K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objeto que tiene una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más corta que un lápiz?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objeto que tiene una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más corta que un lápiz es ______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Ke03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capacidad</a:t>
            </a:r>
            <a:r>
              <a:rPr i="1"/>
              <a:t> porque...
</a:t>
            </a:r>
            <a:r>
              <a:rPr i="1"/>
              <a:t>•   Un objeto que tiene una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más corta que un lápiz es ______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un objeto que tiene una longitud más corta que un lápiz?</a:t>
            </a:r>
            <a:r>
              <a:t>
</a:t>
            </a:r>
            <a:r>
              <a:rPr i="1"/>
              <a:t>Un objeto que tiene una longitud más corta que un lápiz es ______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K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K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un objeto que tiene una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más corta que un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K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K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