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5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57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2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que podrías </a:t>
            </a:r>
            <a:r>
              <a:rPr b="1">
                <a:solidFill>
                  <a:srgbClr val="7030A0"/>
                </a:solidFill>
              </a:rPr>
              <a:t>darle</a:t>
            </a:r>
            <a:r>
              <a:t> a alguien?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Algo que podría </a:t>
            </a:r>
            <a:r>
              <a:rPr b="1">
                <a:solidFill>
                  <a:srgbClr val="7030A0"/>
                </a:solidFill>
              </a:rPr>
              <a:t>darle</a:t>
            </a:r>
            <a:r>
              <a:t> a alguien es... porque...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dado/ganado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dado/ganado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dado/ganado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dado/ganado.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dado/ganado...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dado/ganado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Algo </a:t>
            </a:r>
            <a:r>
              <a:rPr i="1" b="1">
                <a:solidFill>
                  <a:srgbClr val="7030A0"/>
                </a:solidFill>
              </a:rPr>
              <a:t>dado</a:t>
            </a:r>
            <a:r>
              <a:rPr i="1"/>
              <a:t> es...
</a:t>
            </a:r>
            <a:r>
              <a:rPr i="1"/>
              <a:t>•   Algo </a:t>
            </a:r>
            <a:r>
              <a:rPr i="1" b="1">
                <a:solidFill>
                  <a:srgbClr val="7030A0"/>
                </a:solidFill>
              </a:rPr>
              <a:t>dado</a:t>
            </a:r>
            <a:r>
              <a:rPr i="1"/>
              <a:t> es diferente de algo </a:t>
            </a:r>
            <a:r>
              <a:rPr i="1" b="1">
                <a:solidFill>
                  <a:srgbClr val="7030A0"/>
                </a:solidFill>
              </a:rPr>
              <a:t>ganado</a:t>
            </a:r>
            <a:r>
              <a:rPr i="1"/>
              <a:t> porque...
</a:t>
            </a:r>
            <a:r>
              <a:rPr i="1"/>
              <a:t>•   Algo que podría </a:t>
            </a:r>
            <a:r>
              <a:rPr i="1" b="1">
                <a:solidFill>
                  <a:srgbClr val="7030A0"/>
                </a:solidFill>
              </a:rPr>
              <a:t>darle</a:t>
            </a:r>
            <a:r>
              <a:rPr i="1"/>
              <a:t> a alguien es...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2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dado/ganado.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algo que podrías darle a alguien? ¿Por qué?</a:t>
            </a:r>
            <a:r>
              <a:t>
</a:t>
            </a:r>
            <a:r>
              <a:rPr i="1"/>
              <a:t>Algo que podría darle a alguien es...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algo que podrías </a:t>
            </a:r>
            <a:r>
              <a:rPr b="1" sz="2800">
                <a:solidFill>
                  <a:srgbClr val="7030A0"/>
                </a:solidFill>
              </a:rPr>
              <a:t>darle</a:t>
            </a:r>
            <a:r>
              <a:rPr b="1" sz="2800"/>
              <a:t> a alguien?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MKe0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2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</a:t>
            </a:r>
            <a:r>
              <a:rPr b="1">
                <a:solidFill>
                  <a:srgbClr val="7030A0"/>
                </a:solidFill>
              </a:rPr>
              <a:t>dado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Algo </a:t>
            </a:r>
            <a:r>
              <a:rPr b="1">
                <a:solidFill>
                  <a:srgbClr val="7030A0"/>
                </a:solidFill>
              </a:rPr>
              <a:t>dado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algo que podrías </a:t>
            </a:r>
            <a:r>
              <a:rPr b="1" sz="2000">
                <a:solidFill>
                  <a:srgbClr val="7030A0"/>
                </a:solidFill>
              </a:rPr>
              <a:t>darle</a:t>
            </a:r>
            <a:r>
              <a:rPr b="1" sz="2000"/>
              <a:t> a alguien?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Algo que podría </a:t>
            </a:r>
            <a:r>
              <a:rPr b="1" sz="2000" i="1">
                <a:solidFill>
                  <a:srgbClr val="7030A0"/>
                </a:solidFill>
              </a:rPr>
              <a:t>darle</a:t>
            </a:r>
            <a:r>
              <a:rPr i="1"/>
              <a:t> a alguien es...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