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K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Ke00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similar a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 similar a un </a:t>
            </a:r>
            <a:r>
              <a:rPr b="1">
                <a:solidFill>
                  <a:srgbClr val="7030A0"/>
                </a:solidFill>
              </a:rPr>
              <a:t>círculo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hacer un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b="1" sz="2000"/>
              <a:t> con un trozo de papel?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hacer un </a:t>
            </a:r>
            <a:r>
              <a:rPr b="1" sz="2000" i="1">
                <a:solidFill>
                  <a:srgbClr val="7030A0"/>
                </a:solidFill>
              </a:rPr>
              <a:t>cono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0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hacer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un trozo de papel?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hacer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Ke0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es similar a un </a:t>
            </a:r>
            <a:r>
              <a:rPr i="1" b="1">
                <a:solidFill>
                  <a:srgbClr val="7030A0"/>
                </a:solidFill>
              </a:rPr>
              <a:t>círculo</a:t>
            </a:r>
            <a:r>
              <a:rPr i="1"/>
              <a:t> porque...
</a:t>
            </a:r>
            <a:r>
              <a:rPr i="1"/>
              <a:t>•   Puedo hacer un </a:t>
            </a:r>
            <a:r>
              <a:rPr i="1" b="1">
                <a:solidFill>
                  <a:srgbClr val="7030A0"/>
                </a:solidFill>
              </a:rPr>
              <a:t>cono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hacer un cono con un trozo de papel?</a:t>
            </a:r>
            <a:r>
              <a:t>
</a:t>
            </a:r>
            <a:r>
              <a:rPr i="1"/>
              <a:t>Puedo hacer un cono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K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hacer un </a:t>
            </a:r>
            <a:r>
              <a:rPr b="1" sz="2800">
                <a:solidFill>
                  <a:srgbClr val="7030A0"/>
                </a:solidFill>
              </a:rPr>
              <a:t>cono</a:t>
            </a:r>
            <a:r>
              <a:rPr b="1" sz="2800"/>
              <a:t> con un trozo de papel?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Ke0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0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