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1.xml"/><Relationship Id="rId8" Type="http://schemas.openxmlformats.org/officeDocument/2006/relationships/image" Target="../media/image62.png"/><Relationship Id="rId9" Type="http://schemas.openxmlformats.org/officeDocument/2006/relationships/image" Target="../media/image4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K005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42316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circle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circle</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K005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K008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cone</a:t>
            </a:r>
            <a:r>
              <a:t> similar to a </a:t>
            </a:r>
            <a:r>
              <a:rPr b="1">
                <a:solidFill>
                  <a:srgbClr val="7030A0"/>
                </a:solidFill>
              </a:rPr>
              <a:t>circle</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cone</a:t>
            </a:r>
            <a:r>
              <a:t> is similar to a </a:t>
            </a:r>
            <a:r>
              <a:rPr b="1">
                <a:solidFill>
                  <a:srgbClr val="7030A0"/>
                </a:solidFill>
              </a:rPr>
              <a:t>circle</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How can you make a </a:t>
            </a:r>
            <a:r>
              <a:rPr b="1" sz="2000">
                <a:solidFill>
                  <a:srgbClr val="7030A0"/>
                </a:solidFill>
              </a:rPr>
              <a:t>cone</a:t>
            </a:r>
            <a:r>
              <a:rPr b="1" sz="2000"/>
              <a:t> with a piece of paper?</a:t>
            </a:r>
          </a:p>
        </p:txBody>
      </p:sp>
      <p:sp>
        <p:nvSpPr>
          <p:cNvPr id="5" name="TextBox 4"/>
          <p:cNvSpPr txBox="1"/>
          <p:nvPr/>
        </p:nvSpPr>
        <p:spPr>
          <a:xfrm>
            <a:off x="0" y="1490472"/>
            <a:ext cx="5751576" cy="923544"/>
          </a:xfrm>
          <a:prstGeom prst="rect">
            <a:avLst/>
          </a:prstGeom>
          <a:noFill/>
        </p:spPr>
        <p:txBody>
          <a:bodyPr wrap="square">
            <a:spAutoFit/>
          </a:bodyPr>
          <a:lstStyle/>
          <a:p>
            <a:r>
              <a:rPr i="1"/>
              <a:t>I can make a </a:t>
            </a:r>
            <a:r>
              <a:rPr b="1" sz="2000" i="1">
                <a:solidFill>
                  <a:srgbClr val="7030A0"/>
                </a:solidFill>
              </a:rPr>
              <a:t>cone</a:t>
            </a:r>
            <a:r>
              <a:rPr i="1"/>
              <a:t> by...</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K008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K005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K008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408176"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2130552"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can you make a </a:t>
            </a:r>
            <a:r>
              <a:rPr b="1">
                <a:solidFill>
                  <a:srgbClr val="7030A0"/>
                </a:solidFill>
              </a:rPr>
              <a:t>cone</a:t>
            </a:r>
            <a:r>
              <a:t> with a piece of paper?</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can make a </a:t>
            </a:r>
            <a:r>
              <a:rPr b="1">
                <a:solidFill>
                  <a:srgbClr val="7030A0"/>
                </a:solidFill>
              </a:rPr>
              <a:t>cone</a:t>
            </a:r>
            <a:r>
              <a:t> by...</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K00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cone</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cone</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K00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cone</a:t>
            </a:r>
            <a:r>
              <a:rPr sz="2000"/>
              <a:t>
• My visual is…
• It relates to what I’ve learned about </a:t>
            </a:r>
            <a:r>
              <a:rPr b="1" sz="2000">
                <a:solidFill>
                  <a:srgbClr val="7030A0"/>
                </a:solidFill>
              </a:rPr>
              <a:t>cone</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cone</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K00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cone.</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K008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K008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13055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K008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K008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cone</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K005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K00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cone...</a:t>
            </a:r>
            <a:r>
              <a:rPr i="1"/>
              <a:t>
From this visual, I can infer… </a:t>
            </a:r>
            <a:r>
              <a:rPr i="0"/>
              <a:t>(use </a:t>
            </a:r>
            <a:r>
              <a:rPr b="1">
                <a:solidFill>
                  <a:srgbClr val="7030A0"/>
                </a:solidFill>
              </a:rPr>
              <a:t>cone</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K00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K00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cone</a:t>
            </a:r>
            <a:r>
              <a:t>.
Include 3-5 other vocabulary words in your paragraph. You may include the following stems:​
</a:t>
            </a:r>
            <a:r>
              <a:rPr i="1"/>
              <a:t>•   A </a:t>
            </a:r>
            <a:r>
              <a:rPr i="1" b="1">
                <a:solidFill>
                  <a:srgbClr val="7030A0"/>
                </a:solidFill>
              </a:rPr>
              <a:t>cone</a:t>
            </a:r>
            <a:r>
              <a:rPr i="1"/>
              <a:t> is...
</a:t>
            </a:r>
            <a:r>
              <a:rPr i="1"/>
              <a:t>•   A </a:t>
            </a:r>
            <a:r>
              <a:rPr i="1" b="1">
                <a:solidFill>
                  <a:srgbClr val="7030A0"/>
                </a:solidFill>
              </a:rPr>
              <a:t>cone</a:t>
            </a:r>
            <a:r>
              <a:rPr i="1"/>
              <a:t> is similar to a </a:t>
            </a:r>
            <a:r>
              <a:rPr i="1" b="1">
                <a:solidFill>
                  <a:srgbClr val="7030A0"/>
                </a:solidFill>
              </a:rPr>
              <a:t>circle</a:t>
            </a:r>
            <a:r>
              <a:rPr i="1"/>
              <a:t> because...
</a:t>
            </a:r>
            <a:r>
              <a:rPr i="1"/>
              <a:t>•   I can make a </a:t>
            </a:r>
            <a:r>
              <a:rPr i="1" b="1">
                <a:solidFill>
                  <a:srgbClr val="7030A0"/>
                </a:solidFill>
              </a:rPr>
              <a:t>cone</a:t>
            </a:r>
            <a:r>
              <a:rPr i="1"/>
              <a:t> by...</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K008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cone.</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How can you make a cone with a piece of paper?</a:t>
            </a:r>
            <a:r>
              <a:t>
</a:t>
            </a:r>
            <a:r>
              <a:rPr i="1"/>
              <a:t>I can make a cone by...</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K008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MK005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642616"/>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642616"/>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How can you make a </a:t>
            </a:r>
            <a:r>
              <a:rPr b="1" sz="2800">
                <a:solidFill>
                  <a:srgbClr val="7030A0"/>
                </a:solidFill>
              </a:rPr>
              <a:t>cone</a:t>
            </a:r>
            <a:r>
              <a:rPr b="1" sz="2800"/>
              <a:t> with a piece of paper?</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K008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K005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K008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K005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K008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42316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cone</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cone</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