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A1e06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es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2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un </a:t>
            </a:r>
            <a:r>
              <a:rPr b="1">
                <a:solidFill>
                  <a:srgbClr val="7030A0"/>
                </a:solidFill>
              </a:rPr>
              <a:t>desplazamiento horizontal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un </a:t>
            </a:r>
            <a:r>
              <a:rPr b="1">
                <a:solidFill>
                  <a:srgbClr val="7030A0"/>
                </a:solidFill>
              </a:rPr>
              <a:t>desplazamiento horizontal</a:t>
            </a:r>
            <a:r>
              <a:t>,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A1e02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A1e06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ve afectado 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por un </a:t>
            </a:r>
            <a:r>
              <a:rPr b="1">
                <a:solidFill>
                  <a:srgbClr val="7030A0"/>
                </a:solidFill>
              </a:rPr>
              <a:t>desplazamiento horizontal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se ve afectado por un </a:t>
            </a:r>
            <a:r>
              <a:rPr b="1">
                <a:solidFill>
                  <a:srgbClr val="7030A0"/>
                </a:solidFill>
              </a:rPr>
              <a:t>desplazamiento horizontal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1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función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función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sería la gráfica de una </a:t>
            </a:r>
            <a:r>
              <a:rPr b="1" sz="2000">
                <a:solidFill>
                  <a:srgbClr val="7030A0"/>
                </a:solidFill>
              </a:rPr>
              <a:t>función</a:t>
            </a:r>
            <a:r>
              <a:rPr b="1" sz="2000"/>
              <a:t> si tuviera varios </a:t>
            </a:r>
            <a:r>
              <a:rPr b="1" sz="2000">
                <a:solidFill>
                  <a:srgbClr val="7030A0"/>
                </a:solidFill>
              </a:rPr>
              <a:t>vértices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la gráfica de una </a:t>
            </a:r>
            <a:r>
              <a:rPr b="1" sz="2000" i="1">
                <a:solidFill>
                  <a:srgbClr val="7030A0"/>
                </a:solidFill>
              </a:rPr>
              <a:t>función</a:t>
            </a:r>
            <a:r>
              <a:rPr i="1"/>
              <a:t> tuviera varios </a:t>
            </a:r>
            <a:r>
              <a:rPr b="1" sz="2000" i="1">
                <a:solidFill>
                  <a:srgbClr val="7030A0"/>
                </a:solidFill>
              </a:rPr>
              <a:t>vértices</a:t>
            </a:r>
            <a:r>
              <a:rPr i="1"/>
              <a:t>, sería...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A1e06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A1e02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A1e01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6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sería la gráfica de una </a:t>
            </a:r>
            <a:r>
              <a:rPr b="1">
                <a:solidFill>
                  <a:srgbClr val="7030A0"/>
                </a:solidFill>
              </a:rPr>
              <a:t>función</a:t>
            </a:r>
            <a:r>
              <a:t> si tuviera varios </a:t>
            </a:r>
            <a:r>
              <a:rPr b="1">
                <a:solidFill>
                  <a:srgbClr val="7030A0"/>
                </a:solidFill>
              </a:rPr>
              <a:t>vértices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la gráfica de una </a:t>
            </a:r>
            <a:r>
              <a:rPr b="1">
                <a:solidFill>
                  <a:srgbClr val="7030A0"/>
                </a:solidFill>
              </a:rPr>
              <a:t>función</a:t>
            </a:r>
            <a:r>
              <a:t> tuviera varios </a:t>
            </a:r>
            <a:r>
              <a:rPr b="1">
                <a:solidFill>
                  <a:srgbClr val="7030A0"/>
                </a:solidFill>
              </a:rPr>
              <a:t>vértices</a:t>
            </a:r>
            <a:r>
              <a:t>, sería...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vértice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vértice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vértice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vértice.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65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A1e06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A1e06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6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A1e02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A1e019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vértice...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vértice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 es 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vértice</a:t>
            </a:r>
            <a:r>
              <a:rPr i="1"/>
              <a:t> se ve afectado por un </a:t>
            </a:r>
            <a:r>
              <a:rPr i="1" b="1">
                <a:solidFill>
                  <a:srgbClr val="7030A0"/>
                </a:solidFill>
              </a:rPr>
              <a:t>desplazamiento horizontal</a:t>
            </a:r>
            <a:r>
              <a:rPr i="1"/>
              <a:t> porque...
</a:t>
            </a:r>
            <a:r>
              <a:rPr i="1"/>
              <a:t>•   Si la gráfica de una </a:t>
            </a:r>
            <a:r>
              <a:rPr i="1" b="1">
                <a:solidFill>
                  <a:srgbClr val="7030A0"/>
                </a:solidFill>
              </a:rPr>
              <a:t>función</a:t>
            </a:r>
            <a:r>
              <a:rPr i="1"/>
              <a:t> tuviera varios </a:t>
            </a:r>
            <a:r>
              <a:rPr i="1" b="1">
                <a:solidFill>
                  <a:srgbClr val="7030A0"/>
                </a:solidFill>
              </a:rPr>
              <a:t>vértices</a:t>
            </a:r>
            <a:r>
              <a:rPr i="1"/>
              <a:t>, sería...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A1e06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vértice.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sería la gráfica de una función si tuviera varios vértices?</a:t>
            </a:r>
            <a:r>
              <a:t>
</a:t>
            </a:r>
            <a:r>
              <a:rPr i="1"/>
              <a:t>Si la gráfica de una función tuviera varios vértices, sería...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A1e06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A1e02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A1e01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sería la gráfica de una </a:t>
            </a:r>
            <a:r>
              <a:rPr b="1" sz="2800">
                <a:solidFill>
                  <a:srgbClr val="7030A0"/>
                </a:solidFill>
              </a:rPr>
              <a:t>función</a:t>
            </a:r>
            <a:r>
              <a:rPr b="1" sz="2800"/>
              <a:t> si tuviera varios </a:t>
            </a:r>
            <a:r>
              <a:rPr b="1" sz="2800">
                <a:solidFill>
                  <a:srgbClr val="7030A0"/>
                </a:solidFill>
              </a:rPr>
              <a:t>vértices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A1e06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A1e02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A1e01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6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2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1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