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5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determina la </a:t>
            </a:r>
            <a:r>
              <a:rPr b="1">
                <a:solidFill>
                  <a:srgbClr val="7030A0"/>
                </a:solidFill>
              </a:rPr>
              <a:t>forma del pendiente-intersección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ecuación lineal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forma del pendiente-intersección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ecuación lineal</a:t>
            </a:r>
            <a:r>
              <a:t> se determina por...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A1e05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A1e04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podrías encontrar la </a:t>
            </a:r>
            <a:r>
              <a:rPr b="1">
                <a:solidFill>
                  <a:srgbClr val="7030A0"/>
                </a:solidFill>
              </a:rPr>
              <a:t>forma del pendiente-intersección</a:t>
            </a:r>
            <a:r>
              <a:t> a partir de la </a:t>
            </a:r>
            <a:r>
              <a:rPr b="1">
                <a:solidFill>
                  <a:srgbClr val="7030A0"/>
                </a:solidFill>
              </a:rPr>
              <a:t>forma del punto-pendiente</a:t>
            </a:r>
            <a:r>
              <a:t> de una ecuación lineal?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Podría encontrar la </a:t>
            </a:r>
            <a:r>
              <a:rPr b="1">
                <a:solidFill>
                  <a:srgbClr val="7030A0"/>
                </a:solidFill>
              </a:rPr>
              <a:t>forma del pendiente-intersección</a:t>
            </a:r>
            <a:r>
              <a:t> a partir de la </a:t>
            </a:r>
            <a:r>
              <a:rPr b="1">
                <a:solidFill>
                  <a:srgbClr val="7030A0"/>
                </a:solidFill>
              </a:rPr>
              <a:t>forma del punto-pendiente</a:t>
            </a:r>
            <a:r>
              <a:t> mediante...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¿Se puede utilizar la </a:t>
            </a:r>
            <a:r>
              <a:rPr b="1" sz="2000">
                <a:solidFill>
                  <a:srgbClr val="7030A0"/>
                </a:solidFill>
              </a:rPr>
              <a:t>forma del punto-pendiente</a:t>
            </a:r>
            <a:r>
              <a:rPr b="1" sz="2000"/>
              <a:t> con cualquier punto en una gráfica? ¿Por qué sí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</a:t>
            </a:r>
            <a:r>
              <a:rPr b="1" sz="2000" i="1">
                <a:solidFill>
                  <a:srgbClr val="7030A0"/>
                </a:solidFill>
              </a:rPr>
              <a:t>forma del punto-pendiente</a:t>
            </a:r>
            <a:r>
              <a:rPr i="1"/>
              <a:t> se puede/no se puede utilizar con cualquier punto en una gráfica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A1e04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A1e05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4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¿Se puede utilizar la </a:t>
            </a:r>
            <a:r>
              <a:rPr b="1">
                <a:solidFill>
                  <a:srgbClr val="7030A0"/>
                </a:solidFill>
              </a:rPr>
              <a:t>forma del punto-pendiente</a:t>
            </a:r>
            <a:r>
              <a:t> con cualquier punto en una gráfica? ¿Por qué sí o por qué 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forma del punto-pendiente</a:t>
            </a:r>
            <a:r>
              <a:t> se puede/no se puede utilizar con cualquier punto en una gráfica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forma del punto-pendiente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forma del punto-pendiente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forma del punto-pendiente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forma del punto-pendiente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forma del punto-pendiente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forma del punto-pendiente.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4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4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4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4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forma del punto-pendiente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A1e05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forma del punto-pendiente...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forma del punto-pendiente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forma del punto-pendiente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forma del punto-pendiente</a:t>
            </a:r>
            <a:r>
              <a:rPr i="1"/>
              <a:t> de una </a:t>
            </a:r>
            <a:r>
              <a:rPr i="1" b="1">
                <a:solidFill>
                  <a:srgbClr val="7030A0"/>
                </a:solidFill>
              </a:rPr>
              <a:t>ecuación lineal</a:t>
            </a:r>
            <a:r>
              <a:rPr i="1"/>
              <a:t> se determina por...
</a:t>
            </a:r>
            <a:r>
              <a:rPr i="1"/>
              <a:t>•   Podría encontrar la </a:t>
            </a:r>
            <a:r>
              <a:rPr i="1" b="1">
                <a:solidFill>
                  <a:srgbClr val="7030A0"/>
                </a:solidFill>
              </a:rPr>
              <a:t>forma del pendiente-intersección</a:t>
            </a:r>
            <a:r>
              <a:rPr i="1"/>
              <a:t> a partir de la </a:t>
            </a:r>
            <a:r>
              <a:rPr i="1" b="1">
                <a:solidFill>
                  <a:srgbClr val="7030A0"/>
                </a:solidFill>
              </a:rPr>
              <a:t>forma del punto-pendiente</a:t>
            </a:r>
            <a:r>
              <a:rPr i="1"/>
              <a:t> mediante...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forma del punto-pendiente</a:t>
            </a:r>
            <a:r>
              <a:rPr i="1"/>
              <a:t> se puede/no se puede utilizar con cualquier punto en una gráfica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A1e04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forma del punto-pendiente.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¿Se puede utilizar la forma del punto-pendiente con cualquier punto en una gráfica? ¿Por qué sí o por qué no?</a:t>
            </a:r>
            <a:r>
              <a:t>
</a:t>
            </a:r>
            <a:r>
              <a:rPr i="1"/>
              <a:t>La forma del punto-pendiente se puede/no se puede utilizar con cualquier punto en una gráfica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A1e04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A1e05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¿Se puede utilizar la </a:t>
            </a:r>
            <a:r>
              <a:rPr b="1" sz="2800">
                <a:solidFill>
                  <a:srgbClr val="7030A0"/>
                </a:solidFill>
              </a:rPr>
              <a:t>forma del punto-pendiente</a:t>
            </a:r>
            <a:r>
              <a:rPr b="1" sz="2800"/>
              <a:t> con cualquier punto en una gráfica? ¿Por qué sí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A1e04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A1e05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4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5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A1e04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determina la </a:t>
            </a:r>
            <a:r>
              <a:rPr b="1">
                <a:solidFill>
                  <a:srgbClr val="7030A0"/>
                </a:solidFill>
              </a:rPr>
              <a:t>forma del punto-pendiente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ecuación lineal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forma del punto-pendiente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ecuación lineal</a:t>
            </a:r>
            <a:r>
              <a:t> se determina por...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