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A1e03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máximo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máximo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6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A1e06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A1e03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máximo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máximo</a:t>
            </a:r>
            <a:r>
              <a:t> se relaciona con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4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función cuadrática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función cuadrática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los </a:t>
            </a:r>
            <a:r>
              <a:rPr b="1" sz="2000">
                <a:solidFill>
                  <a:srgbClr val="7030A0"/>
                </a:solidFill>
              </a:rPr>
              <a:t>máximo</a:t>
            </a:r>
            <a:r>
              <a:rPr b="1" sz="2000"/>
              <a:t>s solo se identifican en gráficas de funciones cuadráticas?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los </a:t>
            </a:r>
            <a:r>
              <a:rPr b="1" sz="2000" i="1">
                <a:solidFill>
                  <a:srgbClr val="7030A0"/>
                </a:solidFill>
              </a:rPr>
              <a:t>máximo</a:t>
            </a:r>
            <a:r>
              <a:rPr i="1"/>
              <a:t>s solo se identifican en gráficas de funciones cuadráticas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A1e0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A1e06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A1e0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3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los </a:t>
            </a:r>
            <a:r>
              <a:rPr b="1">
                <a:solidFill>
                  <a:srgbClr val="7030A0"/>
                </a:solidFill>
              </a:rPr>
              <a:t>máximo</a:t>
            </a:r>
            <a:r>
              <a:t>s solo se identifican en gráficas de funciones cuadráticas?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los </a:t>
            </a:r>
            <a:r>
              <a:rPr b="1">
                <a:solidFill>
                  <a:srgbClr val="7030A0"/>
                </a:solidFill>
              </a:rPr>
              <a:t>máximo</a:t>
            </a:r>
            <a:r>
              <a:t>s solo se identifican en gráficas de funciones cuadráticas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máximo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máximo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máximo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máximo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máximo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máximo.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3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3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3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3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máximo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A1e06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A1e04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máximo...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máximo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máximo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máximo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máximo</a:t>
            </a:r>
            <a:r>
              <a:rPr i="1"/>
              <a:t> se relaciona con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porque...
</a:t>
            </a:r>
            <a:r>
              <a:rPr i="1"/>
              <a:t>•   Yo creo que los </a:t>
            </a:r>
            <a:r>
              <a:rPr i="1" b="1">
                <a:solidFill>
                  <a:srgbClr val="7030A0"/>
                </a:solidFill>
              </a:rPr>
              <a:t>máximo</a:t>
            </a:r>
            <a:r>
              <a:rPr i="1"/>
              <a:t>s solo se identifican en gráficas de funciones cuadráticas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A1e03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máximo.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los máximos solo se identifican en gráficas de funciones cuadráticas?</a:t>
            </a:r>
            <a:r>
              <a:t>
</a:t>
            </a:r>
            <a:r>
              <a:rPr i="1"/>
              <a:t>Yo creo que los máximos solo se identifican en gráficas de funciones cuadráticas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A1e0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A1e06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A1e0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los </a:t>
            </a:r>
            <a:r>
              <a:rPr b="1" sz="2800">
                <a:solidFill>
                  <a:srgbClr val="7030A0"/>
                </a:solidFill>
              </a:rPr>
              <a:t>máximo</a:t>
            </a:r>
            <a:r>
              <a:rPr b="1" sz="2800"/>
              <a:t>s solo se identifican en gráficas de funciones cuadráticas?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A1e0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A1e06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A1e0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3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