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? ¿Qué ocurre durante una </a:t>
            </a:r>
            <a:r>
              <a:rPr b="1">
                <a:solidFill>
                  <a:srgbClr val="7030A0"/>
                </a:solidFill>
              </a:rPr>
              <a:t>compresión horizontal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, ...
Durante una </a:t>
            </a:r>
            <a:r>
              <a:rPr b="1">
                <a:solidFill>
                  <a:srgbClr val="7030A0"/>
                </a:solidFill>
              </a:rPr>
              <a:t>compresión horizontal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2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se diferencia de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desplazamiento horizontal</a:t>
            </a:r>
            <a:r>
              <a:rPr b="1" sz="2000"/>
              <a:t> hacia la derecha implica restar un número en lugar de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</a:t>
            </a:r>
            <a:r>
              <a:rPr b="1" sz="2000" i="1">
                <a:solidFill>
                  <a:srgbClr val="7030A0"/>
                </a:solidFill>
              </a:rPr>
              <a:t>desplazamiento horizontal</a:t>
            </a:r>
            <a:r>
              <a:rPr i="1"/>
              <a:t> hacia la derecha implica restar un número en lugar de sumar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hacia la derecha implica restar un número en lugar de sumar?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hacia la derecha implica restar un número en lugar de sumar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desplazamiento horizontal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desplazamiento horizontal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desplazamiento horizontal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desplazamiento horizontal.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desplazamiento horizontal...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,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se diferencia de un </a:t>
            </a:r>
            <a:r>
              <a:rPr i="1" b="1">
                <a:solidFill>
                  <a:srgbClr val="7030A0"/>
                </a:solidFill>
              </a:rPr>
              <a:t>estiramiento horizontal</a:t>
            </a:r>
            <a:r>
              <a:rPr i="1"/>
              <a:t> porque...
</a:t>
            </a:r>
            <a:r>
              <a:rPr i="1"/>
              <a:t>•   Creo que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hacia la derecha implica restar un número en lugar de sumar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desplazamiento horizontal.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desplazamiento horizontal hacia la derecha implica restar un número en lugar de sumar?</a:t>
            </a:r>
            <a:r>
              <a:t>
</a:t>
            </a:r>
            <a:r>
              <a:rPr i="1"/>
              <a:t>Creo que un desplazamiento horizontal hacia la derecha implica restar un número en lugar de sumar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desplazamiento horizontal</a:t>
            </a:r>
            <a:r>
              <a:rPr b="1" sz="2800"/>
              <a:t> hacia la derecha implica restar un número en lugar de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2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