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50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4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A1e01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crecimiento exponencial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crecimiento exponencial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A1e01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función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función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A1e01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A1e01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una </a:t>
            </a:r>
            <a:r>
              <a:rPr b="1">
                <a:solidFill>
                  <a:srgbClr val="7030A0"/>
                </a:solidFill>
              </a:rPr>
              <a:t>función</a:t>
            </a:r>
            <a:r>
              <a:t> de </a:t>
            </a:r>
            <a:r>
              <a:rPr b="1">
                <a:solidFill>
                  <a:srgbClr val="7030A0"/>
                </a:solidFill>
              </a:rPr>
              <a:t>crecimiento exponencial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función</a:t>
            </a:r>
            <a:r>
              <a:t> cuadrática?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función</a:t>
            </a:r>
            <a:r>
              <a:t> de </a:t>
            </a:r>
            <a:r>
              <a:rPr b="1">
                <a:solidFill>
                  <a:srgbClr val="7030A0"/>
                </a:solidFill>
              </a:rPr>
              <a:t>crecimiento exponencial</a:t>
            </a:r>
            <a:r>
              <a:t> se relaciona con una </a:t>
            </a:r>
            <a:r>
              <a:rPr b="1">
                <a:solidFill>
                  <a:srgbClr val="7030A0"/>
                </a:solidFill>
              </a:rPr>
              <a:t>función</a:t>
            </a:r>
            <a:r>
              <a:t> cuadrática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A1e04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función cuadrática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función cuadrática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A1e04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A1e01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una </a:t>
            </a:r>
            <a:r>
              <a:rPr b="1">
                <a:solidFill>
                  <a:srgbClr val="7030A0"/>
                </a:solidFill>
              </a:rPr>
              <a:t>función</a:t>
            </a:r>
            <a:r>
              <a:t> de </a:t>
            </a:r>
            <a:r>
              <a:rPr b="1">
                <a:solidFill>
                  <a:srgbClr val="7030A0"/>
                </a:solidFill>
              </a:rPr>
              <a:t>crecimiento exponencial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función</a:t>
            </a:r>
            <a:r>
              <a:t> cuadrática?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función</a:t>
            </a:r>
            <a:r>
              <a:t> de </a:t>
            </a:r>
            <a:r>
              <a:rPr b="1">
                <a:solidFill>
                  <a:srgbClr val="7030A0"/>
                </a:solidFill>
              </a:rPr>
              <a:t>crecimiento exponencial</a:t>
            </a:r>
            <a:r>
              <a:t> se relaciona con una </a:t>
            </a:r>
            <a:r>
              <a:rPr b="1">
                <a:solidFill>
                  <a:srgbClr val="7030A0"/>
                </a:solidFill>
              </a:rPr>
              <a:t>función</a:t>
            </a:r>
            <a:r>
              <a:t> cuadrática porque...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¿Existe un límite de </a:t>
            </a:r>
            <a:r>
              <a:rPr b="1" sz="2000">
                <a:solidFill>
                  <a:srgbClr val="7030A0"/>
                </a:solidFill>
              </a:rPr>
              <a:t>crecimiento exponencial</a:t>
            </a:r>
            <a:r>
              <a:rPr b="1" sz="2000"/>
              <a:t>? ¿Por qué sí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sí/no hay un límite para el </a:t>
            </a:r>
            <a:r>
              <a:rPr b="1" sz="2000" i="1">
                <a:solidFill>
                  <a:srgbClr val="7030A0"/>
                </a:solidFill>
              </a:rPr>
              <a:t>crecimiento exponencial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A1e01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A1e01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A1e04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A1e01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¿Existe un límite de </a:t>
            </a:r>
            <a:r>
              <a:rPr b="1">
                <a:solidFill>
                  <a:srgbClr val="7030A0"/>
                </a:solidFill>
              </a:rPr>
              <a:t>crecimiento exponencial</a:t>
            </a:r>
            <a:r>
              <a:t>? ¿Por qué sí o por qué no?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sí/no hay un límite para el </a:t>
            </a:r>
            <a:r>
              <a:rPr b="1">
                <a:solidFill>
                  <a:srgbClr val="7030A0"/>
                </a:solidFill>
              </a:rPr>
              <a:t>crecimiento exponencial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crecimiento exponencial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crecimiento exponencial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crecimiento exponencial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crecimiento exponencial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crecimiento exponencial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crecimiento exponencial.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1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A1e01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A1e01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1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crecimiento exponencial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A1e01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A1e045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crecimiento exponencial...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crecimiento exponencial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crecimiento exponencial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crecimiento exponencial</a:t>
            </a:r>
            <a:r>
              <a:rPr i="1"/>
              <a:t> es...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función</a:t>
            </a:r>
            <a:r>
              <a:rPr i="1"/>
              <a:t> de </a:t>
            </a:r>
            <a:r>
              <a:rPr i="1" b="1">
                <a:solidFill>
                  <a:srgbClr val="7030A0"/>
                </a:solidFill>
              </a:rPr>
              <a:t>crecimiento exponencial</a:t>
            </a:r>
            <a:r>
              <a:rPr i="1"/>
              <a:t> se relaciona con una </a:t>
            </a:r>
            <a:r>
              <a:rPr i="1" b="1">
                <a:solidFill>
                  <a:srgbClr val="7030A0"/>
                </a:solidFill>
              </a:rPr>
              <a:t>función</a:t>
            </a:r>
            <a:r>
              <a:rPr i="1"/>
              <a:t> cuadrática porque...
</a:t>
            </a:r>
            <a:r>
              <a:rPr i="1"/>
              <a:t>•   Yo creo que sí/no hay un límite para el </a:t>
            </a:r>
            <a:r>
              <a:rPr i="1" b="1">
                <a:solidFill>
                  <a:srgbClr val="7030A0"/>
                </a:solidFill>
              </a:rPr>
              <a:t>crecimiento exponencial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A1e01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crecimiento exponencial.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¿Existe un límite de crecimiento exponencial? ¿Por qué sí o por qué no?</a:t>
            </a:r>
            <a:r>
              <a:t>
</a:t>
            </a:r>
            <a:r>
              <a:rPr i="1"/>
              <a:t>Yo creo que sí/no hay un límite para el crecimiento exponencial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A1e01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A1e01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A1e04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¿Existe un límite de </a:t>
            </a:r>
            <a:r>
              <a:rPr b="1" sz="2800">
                <a:solidFill>
                  <a:srgbClr val="7030A0"/>
                </a:solidFill>
              </a:rPr>
              <a:t>crecimiento exponencial</a:t>
            </a:r>
            <a:r>
              <a:rPr b="1" sz="2800"/>
              <a:t>? ¿Por qué sí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A1e01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A1e01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A1e04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1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1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4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