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6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horizontal shift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horizontal shift</a:t>
            </a:r>
            <a:r>
              <a:t>,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2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6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affected by a </a:t>
            </a:r>
            <a:r>
              <a:rPr b="1">
                <a:solidFill>
                  <a:srgbClr val="7030A0"/>
                </a:solidFill>
              </a:rPr>
              <a:t>horizontal shift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affected by a </a:t>
            </a:r>
            <a:r>
              <a:rPr b="1">
                <a:solidFill>
                  <a:srgbClr val="7030A0"/>
                </a:solidFill>
              </a:rPr>
              <a:t>horizontal shift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function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function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would the graph of a </a:t>
            </a:r>
            <a:r>
              <a:rPr b="1" sz="2000">
                <a:solidFill>
                  <a:srgbClr val="7030A0"/>
                </a:solidFill>
              </a:rPr>
              <a:t>function</a:t>
            </a:r>
            <a:r>
              <a:rPr b="1" sz="2000"/>
              <a:t> look like if it had multiple </a:t>
            </a:r>
            <a:r>
              <a:rPr b="1" sz="2000">
                <a:solidFill>
                  <a:srgbClr val="7030A0"/>
                </a:solidFill>
              </a:rPr>
              <a:t>vertices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If the graph of a </a:t>
            </a:r>
            <a:r>
              <a:rPr b="1" sz="2000" i="1">
                <a:solidFill>
                  <a:srgbClr val="7030A0"/>
                </a:solidFill>
              </a:rPr>
              <a:t>function</a:t>
            </a:r>
            <a:r>
              <a:rPr i="1"/>
              <a:t> had multiple </a:t>
            </a:r>
            <a:r>
              <a:rPr b="1" sz="2000" i="1">
                <a:solidFill>
                  <a:srgbClr val="7030A0"/>
                </a:solidFill>
              </a:rPr>
              <a:t>vertices</a:t>
            </a:r>
            <a:r>
              <a:rPr i="1"/>
              <a:t>, it would...</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A106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2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1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6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would the graph of a </a:t>
            </a:r>
            <a:r>
              <a:rPr b="1">
                <a:solidFill>
                  <a:srgbClr val="7030A0"/>
                </a:solidFill>
              </a:rPr>
              <a:t>function</a:t>
            </a:r>
            <a:r>
              <a:t> look like if it had multiple </a:t>
            </a:r>
            <a:r>
              <a:rPr b="1">
                <a:solidFill>
                  <a:srgbClr val="7030A0"/>
                </a:solidFill>
              </a:rPr>
              <a:t>vertices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 graph of a </a:t>
            </a:r>
            <a:r>
              <a:rPr b="1">
                <a:solidFill>
                  <a:srgbClr val="7030A0"/>
                </a:solidFill>
              </a:rPr>
              <a:t>function</a:t>
            </a:r>
            <a:r>
              <a:t> had multiple </a:t>
            </a:r>
            <a:r>
              <a:rPr b="1">
                <a:solidFill>
                  <a:srgbClr val="7030A0"/>
                </a:solidFill>
              </a:rPr>
              <a:t>vertices</a:t>
            </a:r>
            <a:r>
              <a:t>, it would...</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vertex</a:t>
            </a:r>
            <a:r>
              <a:rPr sz="2000"/>
              <a:t>
• My visual is…
• It relates to what I’ve learned about </a:t>
            </a:r>
            <a:r>
              <a:rPr b="1" sz="2000">
                <a:solidFill>
                  <a:srgbClr val="7030A0"/>
                </a:solidFill>
              </a:rPr>
              <a:t>vertex</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A102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A1019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a:t>
            </a:r>
            <a:r>
              <a:rPr i="1"/>
              <a:t>
From this visual, I can infer… </a:t>
            </a:r>
            <a:r>
              <a:rPr i="0"/>
              <a:t>(use </a:t>
            </a:r>
            <a:r>
              <a:rPr b="1">
                <a:solidFill>
                  <a:srgbClr val="7030A0"/>
                </a:solidFill>
              </a:rPr>
              <a:t>vertex</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a:t>
            </a:r>
            <a:r>
              <a:t>.
Include 3-5 other vocabulary words in your paragraph. You may include the following stems:​
</a:t>
            </a:r>
            <a:r>
              <a:rPr i="1"/>
              <a:t>•   A </a:t>
            </a:r>
            <a:r>
              <a:rPr i="1" b="1">
                <a:solidFill>
                  <a:srgbClr val="7030A0"/>
                </a:solidFill>
              </a:rPr>
              <a:t>vertex</a:t>
            </a:r>
            <a:r>
              <a:rPr i="1"/>
              <a:t> is...
</a:t>
            </a:r>
            <a:r>
              <a:rPr i="1"/>
              <a:t>•   A </a:t>
            </a:r>
            <a:r>
              <a:rPr i="1" b="1">
                <a:solidFill>
                  <a:srgbClr val="7030A0"/>
                </a:solidFill>
              </a:rPr>
              <a:t>vertex</a:t>
            </a:r>
            <a:r>
              <a:rPr i="1"/>
              <a:t> is affected by a </a:t>
            </a:r>
            <a:r>
              <a:rPr i="1" b="1">
                <a:solidFill>
                  <a:srgbClr val="7030A0"/>
                </a:solidFill>
              </a:rPr>
              <a:t>horizontal shift</a:t>
            </a:r>
            <a:r>
              <a:rPr i="1"/>
              <a:t> because...
</a:t>
            </a:r>
            <a:r>
              <a:rPr i="1"/>
              <a:t>•   If the graph of a </a:t>
            </a:r>
            <a:r>
              <a:rPr i="1" b="1">
                <a:solidFill>
                  <a:srgbClr val="7030A0"/>
                </a:solidFill>
              </a:rPr>
              <a:t>function</a:t>
            </a:r>
            <a:r>
              <a:rPr i="1"/>
              <a:t> had multiple </a:t>
            </a:r>
            <a:r>
              <a:rPr i="1" b="1">
                <a:solidFill>
                  <a:srgbClr val="7030A0"/>
                </a:solidFill>
              </a:rPr>
              <a:t>vertices</a:t>
            </a:r>
            <a:r>
              <a:rPr i="1"/>
              <a:t>, it would...</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A106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vertex.</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would the graph of a function look like if it had multiple vertices?</a:t>
            </a:r>
            <a:r>
              <a:t>
</a:t>
            </a:r>
            <a:r>
              <a:rPr i="1"/>
              <a:t>If the graph of a function had multiple vertices, it would...</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65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A102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A1019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would the graph of a </a:t>
            </a:r>
            <a:r>
              <a:rPr b="1" sz="2800">
                <a:solidFill>
                  <a:srgbClr val="7030A0"/>
                </a:solidFill>
              </a:rPr>
              <a:t>function</a:t>
            </a:r>
            <a:r>
              <a:rPr b="1" sz="2800"/>
              <a:t> look like if it had multiple </a:t>
            </a:r>
            <a:r>
              <a:rPr b="1" sz="2800">
                <a:solidFill>
                  <a:srgbClr val="7030A0"/>
                </a:solidFill>
              </a:rPr>
              <a:t>vertices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A106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2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1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