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5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determines the </a:t>
            </a:r>
            <a:r>
              <a:rPr b="1">
                <a:solidFill>
                  <a:srgbClr val="7030A0"/>
                </a:solidFill>
              </a:rPr>
              <a:t>strength of a correlation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strength of a correlation</a:t>
            </a:r>
            <a:r>
              <a:t> is determined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there to be </a:t>
            </a:r>
            <a:r>
              <a:rPr b="1">
                <a:solidFill>
                  <a:srgbClr val="7030A0"/>
                </a:solidFill>
              </a:rPr>
              <a:t>causation</a:t>
            </a:r>
            <a:r>
              <a:t> between two things?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there to be </a:t>
            </a:r>
            <a:r>
              <a:rPr b="1">
                <a:solidFill>
                  <a:srgbClr val="7030A0"/>
                </a:solidFill>
              </a:rPr>
              <a:t>causation</a:t>
            </a:r>
            <a:r>
              <a:t> between two things, it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5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strength of correlation</a:t>
            </a:r>
            <a:r>
              <a:t> related to </a:t>
            </a:r>
            <a:r>
              <a:rPr b="1">
                <a:solidFill>
                  <a:srgbClr val="7030A0"/>
                </a:solidFill>
              </a:rPr>
              <a:t>causation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strength of correlation</a:t>
            </a:r>
            <a:r>
              <a:t> is related to </a:t>
            </a:r>
            <a:r>
              <a:rPr b="1">
                <a:solidFill>
                  <a:srgbClr val="7030A0"/>
                </a:solidFill>
              </a:rPr>
              <a:t>causation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correlation coefficient</a:t>
            </a:r>
            <a:r>
              <a:t> tell you?</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correlation coefficient</a:t>
            </a:r>
            <a:r>
              <a:t> tells you...</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Pictured are positive </a:t>
            </a:r>
            <a:r>
              <a:rPr b="1" sz="2000">
                <a:solidFill>
                  <a:srgbClr val="7030A0"/>
                </a:solidFill>
              </a:rPr>
              <a:t>correlations</a:t>
            </a:r>
            <a:r>
              <a:rPr b="1" sz="2000"/>
              <a:t>. How would the </a:t>
            </a:r>
            <a:r>
              <a:rPr b="1" sz="2000">
                <a:solidFill>
                  <a:srgbClr val="7030A0"/>
                </a:solidFill>
              </a:rPr>
              <a:t>strength of correlation</a:t>
            </a:r>
            <a:r>
              <a:rPr b="1" sz="2000"/>
              <a:t> be determined for negative </a:t>
            </a:r>
            <a:r>
              <a:rPr b="1" sz="2000">
                <a:solidFill>
                  <a:srgbClr val="7030A0"/>
                </a:solidFill>
              </a:rPr>
              <a:t>correlations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strength of correlation</a:t>
            </a:r>
            <a:r>
              <a:rPr i="1"/>
              <a:t> would be determined for negative </a:t>
            </a:r>
            <a:r>
              <a:rPr b="1" sz="2000" i="1">
                <a:solidFill>
                  <a:srgbClr val="7030A0"/>
                </a:solidFill>
              </a:rPr>
              <a:t>correlations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0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5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Pictured are positive </a:t>
            </a:r>
            <a:r>
              <a:rPr b="1">
                <a:solidFill>
                  <a:srgbClr val="7030A0"/>
                </a:solidFill>
              </a:rPr>
              <a:t>correlations</a:t>
            </a:r>
            <a:r>
              <a:t>. How would the </a:t>
            </a:r>
            <a:r>
              <a:rPr b="1">
                <a:solidFill>
                  <a:srgbClr val="7030A0"/>
                </a:solidFill>
              </a:rPr>
              <a:t>strength of correlation</a:t>
            </a:r>
            <a:r>
              <a:t> be determined for negative </a:t>
            </a:r>
            <a:r>
              <a:rPr b="1">
                <a:solidFill>
                  <a:srgbClr val="7030A0"/>
                </a:solidFill>
              </a:rPr>
              <a:t>correlations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strength of correlation</a:t>
            </a:r>
            <a:r>
              <a:t> would be determined for negative </a:t>
            </a:r>
            <a:r>
              <a:rPr b="1">
                <a:solidFill>
                  <a:srgbClr val="7030A0"/>
                </a:solidFill>
              </a:rPr>
              <a:t>correlations</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strength of correlation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strength of correlation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strength of correlation</a:t>
            </a:r>
            <a:r>
              <a:rPr sz="2000"/>
              <a:t>
• My visual is…
• It relates to what I’ve learned about </a:t>
            </a:r>
            <a:r>
              <a:rPr b="1" sz="2000">
                <a:solidFill>
                  <a:srgbClr val="7030A0"/>
                </a:solidFill>
              </a:rPr>
              <a:t>strength of correlation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strength of correlation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strength of correlation.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strength of correlation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0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0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strength of correlation...</a:t>
            </a:r>
            <a:r>
              <a:rPr i="1"/>
              <a:t>
From this visual, I can infer… </a:t>
            </a:r>
            <a:r>
              <a:rPr i="0"/>
              <a:t>(use </a:t>
            </a:r>
            <a:r>
              <a:rPr b="1">
                <a:solidFill>
                  <a:srgbClr val="7030A0"/>
                </a:solidFill>
              </a:rPr>
              <a:t>strength of correlation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strength of correlation</a:t>
            </a:r>
            <a:r>
              <a:t>.
Include 3-5 other vocabulary words in your paragraph. You may include the following stems:​
</a:t>
            </a:r>
            <a:r>
              <a:rPr i="1"/>
              <a:t>•   The </a:t>
            </a:r>
            <a:r>
              <a:rPr i="1" b="1">
                <a:solidFill>
                  <a:srgbClr val="7030A0"/>
                </a:solidFill>
              </a:rPr>
              <a:t>strength of a correlation</a:t>
            </a:r>
            <a:r>
              <a:rPr i="1"/>
              <a:t> is determined by...
</a:t>
            </a:r>
            <a:r>
              <a:rPr i="1"/>
              <a:t>•   The </a:t>
            </a:r>
            <a:r>
              <a:rPr i="1" b="1">
                <a:solidFill>
                  <a:srgbClr val="7030A0"/>
                </a:solidFill>
              </a:rPr>
              <a:t>strength of correlation</a:t>
            </a:r>
            <a:r>
              <a:rPr i="1"/>
              <a:t> is related to </a:t>
            </a:r>
            <a:r>
              <a:rPr i="1" b="1">
                <a:solidFill>
                  <a:srgbClr val="7030A0"/>
                </a:solidFill>
              </a:rPr>
              <a:t>causation</a:t>
            </a:r>
            <a:r>
              <a:rPr i="1"/>
              <a:t> because...
</a:t>
            </a:r>
            <a:r>
              <a:rPr i="1"/>
              <a:t>•   The </a:t>
            </a:r>
            <a:r>
              <a:rPr i="1" b="1">
                <a:solidFill>
                  <a:srgbClr val="7030A0"/>
                </a:solidFill>
              </a:rPr>
              <a:t>strength of correlation</a:t>
            </a:r>
            <a:r>
              <a:rPr i="1"/>
              <a:t> would be determined for negative </a:t>
            </a:r>
            <a:r>
              <a:rPr i="1" b="1">
                <a:solidFill>
                  <a:srgbClr val="7030A0"/>
                </a:solidFill>
              </a:rPr>
              <a:t>correlations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5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strength of correlation.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Pictured are positive correlations. How would the strength of correlation be determined for negative correlations?</a:t>
            </a:r>
            <a:r>
              <a:t>
</a:t>
            </a:r>
            <a:r>
              <a:rPr i="1"/>
              <a:t>The strength of correlation would be determined for negative correlations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5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0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Pictured are positive </a:t>
            </a:r>
            <a:r>
              <a:rPr b="1" sz="2800">
                <a:solidFill>
                  <a:srgbClr val="7030A0"/>
                </a:solidFill>
              </a:rPr>
              <a:t>correlations</a:t>
            </a:r>
            <a:r>
              <a:rPr b="1" sz="2800"/>
              <a:t>. How would the </a:t>
            </a:r>
            <a:r>
              <a:rPr b="1" sz="2800">
                <a:solidFill>
                  <a:srgbClr val="7030A0"/>
                </a:solidFill>
              </a:rPr>
              <a:t>strength of correlation</a:t>
            </a:r>
            <a:r>
              <a:rPr b="1" sz="2800"/>
              <a:t> be determined for negative </a:t>
            </a:r>
            <a:r>
              <a:rPr b="1" sz="2800">
                <a:solidFill>
                  <a:srgbClr val="7030A0"/>
                </a:solidFill>
              </a:rPr>
              <a:t>correlations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0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