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2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an expression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expression is an </a:t>
            </a:r>
            <a:r>
              <a:rPr b="1">
                <a:solidFill>
                  <a:srgbClr val="7030A0"/>
                </a:solidFill>
              </a:rPr>
              <a:t>inequality</a:t>
            </a:r>
            <a:r>
              <a:t> when...</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expression an </a:t>
            </a:r>
            <a:r>
              <a:rPr b="1">
                <a:solidFill>
                  <a:srgbClr val="7030A0"/>
                </a:solidFill>
              </a:rPr>
              <a:t>equation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expression is an </a:t>
            </a:r>
            <a:r>
              <a:rPr b="1">
                <a:solidFill>
                  <a:srgbClr val="7030A0"/>
                </a:solidFill>
              </a:rPr>
              <a:t>equation</a:t>
            </a:r>
            <a:r>
              <a:t> when...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2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expression an </a:t>
            </a:r>
            <a:r>
              <a:rPr b="1">
                <a:solidFill>
                  <a:srgbClr val="7030A0"/>
                </a:solidFill>
              </a:rPr>
              <a:t>equation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expression is an </a:t>
            </a:r>
            <a:r>
              <a:rPr b="1">
                <a:solidFill>
                  <a:srgbClr val="7030A0"/>
                </a:solidFill>
              </a:rPr>
              <a:t>equation</a:t>
            </a:r>
            <a:r>
              <a:t> when...</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2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expression an </a:t>
            </a:r>
            <a:r>
              <a:rPr b="1">
                <a:solidFill>
                  <a:srgbClr val="7030A0"/>
                </a:solidFill>
              </a:rPr>
              <a:t>equation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expression is an </a:t>
            </a:r>
            <a:r>
              <a:rPr b="1">
                <a:solidFill>
                  <a:srgbClr val="7030A0"/>
                </a:solidFill>
              </a:rPr>
              <a:t>equation</a:t>
            </a:r>
            <a:r>
              <a:t> when...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Can </a:t>
            </a:r>
            <a:r>
              <a:rPr b="1" sz="2000">
                <a:solidFill>
                  <a:srgbClr val="7030A0"/>
                </a:solidFill>
              </a:rPr>
              <a:t>inequalities</a:t>
            </a:r>
            <a:r>
              <a:rPr b="1" sz="2000"/>
              <a:t> be treated like </a:t>
            </a:r>
            <a:r>
              <a:rPr b="1" sz="2000">
                <a:solidFill>
                  <a:srgbClr val="7030A0"/>
                </a:solidFill>
              </a:rPr>
              <a:t>equation</a:t>
            </a:r>
            <a:r>
              <a:rPr b="1" sz="2000"/>
              <a:t>s?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inequalities</a:t>
            </a:r>
            <a:r>
              <a:rPr i="1"/>
              <a:t> can/cannot be treated like </a:t>
            </a:r>
            <a:r>
              <a:rPr b="1" sz="2000" i="1">
                <a:solidFill>
                  <a:srgbClr val="7030A0"/>
                </a:solidFill>
              </a:rPr>
              <a:t>equation</a:t>
            </a:r>
            <a:r>
              <a:rPr i="1"/>
              <a:t>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2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13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a:t>
            </a:r>
            <a:r>
              <a:rPr b="1">
                <a:solidFill>
                  <a:srgbClr val="7030A0"/>
                </a:solidFill>
              </a:rPr>
              <a:t>inequalities</a:t>
            </a:r>
            <a:r>
              <a:t> be treated like </a:t>
            </a:r>
            <a:r>
              <a:rPr b="1">
                <a:solidFill>
                  <a:srgbClr val="7030A0"/>
                </a:solidFill>
              </a:rPr>
              <a:t>equation</a:t>
            </a:r>
            <a:r>
              <a:t>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inequalities</a:t>
            </a:r>
            <a:r>
              <a:t> can/cannot be treated like </a:t>
            </a:r>
            <a:r>
              <a:rPr b="1">
                <a:solidFill>
                  <a:srgbClr val="7030A0"/>
                </a:solidFill>
              </a:rPr>
              <a:t>equation</a:t>
            </a:r>
            <a:r>
              <a:t>s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inequality</a:t>
            </a:r>
            <a:r>
              <a:rPr sz="2000"/>
              <a:t>
• My visual is…
• It relates to what I’ve learned about </a:t>
            </a:r>
            <a:r>
              <a:rPr b="1" sz="2000">
                <a:solidFill>
                  <a:srgbClr val="7030A0"/>
                </a:solidFill>
              </a:rPr>
              <a:t>inequality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1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13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expression is an </a:t>
            </a:r>
            <a:r>
              <a:rPr i="1" b="1">
                <a:solidFill>
                  <a:srgbClr val="7030A0"/>
                </a:solidFill>
              </a:rPr>
              <a:t>inequality</a:t>
            </a:r>
            <a:r>
              <a:rPr i="1"/>
              <a:t> when...
</a:t>
            </a:r>
            <a:r>
              <a:rPr i="1"/>
              <a:t>•   An </a:t>
            </a:r>
            <a:r>
              <a:rPr i="1" b="1">
                <a:solidFill>
                  <a:srgbClr val="7030A0"/>
                </a:solidFill>
              </a:rPr>
              <a:t>inequality</a:t>
            </a:r>
            <a:r>
              <a:rPr i="1"/>
              <a:t> is different from an </a:t>
            </a:r>
            <a:r>
              <a:rPr i="1" b="1">
                <a:solidFill>
                  <a:srgbClr val="7030A0"/>
                </a:solidFill>
              </a:rPr>
              <a:t>equation</a:t>
            </a:r>
            <a:r>
              <a:rPr i="1"/>
              <a:t> because...
</a:t>
            </a:r>
            <a:r>
              <a:rPr i="1"/>
              <a:t>•   I think </a:t>
            </a:r>
            <a:r>
              <a:rPr i="1" b="1">
                <a:solidFill>
                  <a:srgbClr val="7030A0"/>
                </a:solidFill>
              </a:rPr>
              <a:t>inequalities</a:t>
            </a:r>
            <a:r>
              <a:rPr i="1"/>
              <a:t> can/cannot be treated like </a:t>
            </a:r>
            <a:r>
              <a:rPr i="1" b="1">
                <a:solidFill>
                  <a:srgbClr val="7030A0"/>
                </a:solidFill>
              </a:rPr>
              <a:t>equation</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2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Can inequalities be treated like equations? Why or why not?</a:t>
            </a:r>
            <a:r>
              <a:t>
</a:t>
            </a:r>
            <a:r>
              <a:rPr i="1"/>
              <a:t>I think inequalities can/cannot be treated like equations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2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1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13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Can </a:t>
            </a:r>
            <a:r>
              <a:rPr b="1" sz="2800">
                <a:solidFill>
                  <a:srgbClr val="7030A0"/>
                </a:solidFill>
              </a:rPr>
              <a:t>inequalities</a:t>
            </a:r>
            <a:r>
              <a:rPr b="1" sz="2800"/>
              <a:t> be treated like </a:t>
            </a:r>
            <a:r>
              <a:rPr b="1" sz="2800">
                <a:solidFill>
                  <a:srgbClr val="7030A0"/>
                </a:solidFill>
              </a:rPr>
              <a:t>equation</a:t>
            </a:r>
            <a:r>
              <a:rPr b="1" sz="2800"/>
              <a:t>s?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2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13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