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50.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1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exponential growth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Exponential growth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function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exponential growth</a:t>
            </a:r>
            <a:r>
              <a:t> </a:t>
            </a:r>
            <a:r>
              <a:rPr b="1">
                <a:solidFill>
                  <a:srgbClr val="7030A0"/>
                </a:solidFill>
              </a:rPr>
              <a:t>function</a:t>
            </a:r>
            <a:r>
              <a:t> related to a quadratic </a:t>
            </a:r>
            <a:r>
              <a:rPr b="1">
                <a:solidFill>
                  <a:srgbClr val="7030A0"/>
                </a:solidFill>
              </a:rPr>
              <a:t>function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exponential growth</a:t>
            </a:r>
            <a:r>
              <a:t> </a:t>
            </a:r>
            <a:r>
              <a:rPr b="1">
                <a:solidFill>
                  <a:srgbClr val="7030A0"/>
                </a:solidFill>
              </a:rPr>
              <a:t>function</a:t>
            </a:r>
            <a:r>
              <a:t> is related to a quadratic </a:t>
            </a:r>
            <a:r>
              <a:rPr b="1">
                <a:solidFill>
                  <a:srgbClr val="7030A0"/>
                </a:solidFill>
              </a:rPr>
              <a:t>function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quadratic function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quadratic function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1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exponential growth</a:t>
            </a:r>
            <a:r>
              <a:t> </a:t>
            </a:r>
            <a:r>
              <a:rPr b="1">
                <a:solidFill>
                  <a:srgbClr val="7030A0"/>
                </a:solidFill>
              </a:rPr>
              <a:t>function</a:t>
            </a:r>
            <a:r>
              <a:t> related to a quadratic </a:t>
            </a:r>
            <a:r>
              <a:rPr b="1">
                <a:solidFill>
                  <a:srgbClr val="7030A0"/>
                </a:solidFill>
              </a:rPr>
              <a:t>function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exponential growth</a:t>
            </a:r>
            <a:r>
              <a:t> </a:t>
            </a:r>
            <a:r>
              <a:rPr b="1">
                <a:solidFill>
                  <a:srgbClr val="7030A0"/>
                </a:solidFill>
              </a:rPr>
              <a:t>function</a:t>
            </a:r>
            <a:r>
              <a:t> is related to a quadratic </a:t>
            </a:r>
            <a:r>
              <a:rPr b="1">
                <a:solidFill>
                  <a:srgbClr val="7030A0"/>
                </a:solidFill>
              </a:rPr>
              <a:t>function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Is there a limit of </a:t>
            </a:r>
            <a:r>
              <a:rPr b="1" sz="2000">
                <a:solidFill>
                  <a:srgbClr val="7030A0"/>
                </a:solidFill>
              </a:rPr>
              <a:t>exponential growth</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there is/is not a limit of </a:t>
            </a:r>
            <a:r>
              <a:rPr b="1" sz="2000" i="1">
                <a:solidFill>
                  <a:srgbClr val="7030A0"/>
                </a:solidFill>
              </a:rPr>
              <a:t>exponential growth</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1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1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Is there a limit of </a:t>
            </a:r>
            <a:r>
              <a:rPr b="1">
                <a:solidFill>
                  <a:srgbClr val="7030A0"/>
                </a:solidFill>
              </a:rPr>
              <a:t>exponential growth</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there is/is not a limit of </a:t>
            </a:r>
            <a:r>
              <a:rPr b="1">
                <a:solidFill>
                  <a:srgbClr val="7030A0"/>
                </a:solidFill>
              </a:rPr>
              <a:t>exponential growth</a:t>
            </a:r>
            <a:r>
              <a:t> because...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exponential growth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exponential growth</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exponential growth</a:t>
            </a:r>
            <a:r>
              <a:rPr sz="2000"/>
              <a:t>
• My visual is…
• It relates to what I’ve learned about </a:t>
            </a:r>
            <a:r>
              <a:rPr b="1" sz="2000">
                <a:solidFill>
                  <a:srgbClr val="7030A0"/>
                </a:solidFill>
              </a:rPr>
              <a:t>exponential growth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exponential growth</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exponential growth.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1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exponential growth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1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A10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exponential growth...</a:t>
            </a:r>
            <a:r>
              <a:rPr i="1"/>
              <a:t>
From this visual, I can infer… </a:t>
            </a:r>
            <a:r>
              <a:rPr i="0"/>
              <a:t>(use </a:t>
            </a:r>
            <a:r>
              <a:rPr b="1">
                <a:solidFill>
                  <a:srgbClr val="7030A0"/>
                </a:solidFill>
              </a:rPr>
              <a:t>exponential growth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1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exponential growth</a:t>
            </a:r>
            <a:r>
              <a:t>.
Include 3-5 other vocabulary words in your paragraph. You may include the following stems:​
</a:t>
            </a:r>
            <a:r>
              <a:rPr i="1"/>
              <a:t>•   </a:t>
            </a:r>
            <a:r>
              <a:rPr i="1" b="1">
                <a:solidFill>
                  <a:srgbClr val="7030A0"/>
                </a:solidFill>
              </a:rPr>
              <a:t>Exponential growth</a:t>
            </a:r>
            <a:r>
              <a:rPr i="1"/>
              <a:t> is...
</a:t>
            </a:r>
            <a:r>
              <a:rPr i="1"/>
              <a:t>•   An </a:t>
            </a:r>
            <a:r>
              <a:rPr i="1" b="1">
                <a:solidFill>
                  <a:srgbClr val="7030A0"/>
                </a:solidFill>
              </a:rPr>
              <a:t>exponential growth</a:t>
            </a:r>
            <a:r>
              <a:rPr i="1"/>
              <a:t> </a:t>
            </a:r>
            <a:r>
              <a:rPr i="1" b="1">
                <a:solidFill>
                  <a:srgbClr val="7030A0"/>
                </a:solidFill>
              </a:rPr>
              <a:t>function</a:t>
            </a:r>
            <a:r>
              <a:rPr i="1"/>
              <a:t> is related to a quadratic </a:t>
            </a:r>
            <a:r>
              <a:rPr i="1" b="1">
                <a:solidFill>
                  <a:srgbClr val="7030A0"/>
                </a:solidFill>
              </a:rPr>
              <a:t>function</a:t>
            </a:r>
            <a:r>
              <a:rPr i="1"/>
              <a:t> because...
</a:t>
            </a:r>
            <a:r>
              <a:rPr i="1"/>
              <a:t>•   I think there is/is not a limit of </a:t>
            </a:r>
            <a:r>
              <a:rPr i="1" b="1">
                <a:solidFill>
                  <a:srgbClr val="7030A0"/>
                </a:solidFill>
              </a:rPr>
              <a:t>exponential growth</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1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exponential growth.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Is there a limit of exponential growth? Why or why not?</a:t>
            </a:r>
            <a:r>
              <a:t>
</a:t>
            </a:r>
            <a:r>
              <a:rPr i="1"/>
              <a:t>I think there is/is not a limit of exponential growth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1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A101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Is there a limit of </a:t>
            </a:r>
            <a:r>
              <a:rPr b="1" sz="2800">
                <a:solidFill>
                  <a:srgbClr val="7030A0"/>
                </a:solidFill>
              </a:rPr>
              <a:t>exponential growth</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1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A101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A1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