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5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diferente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el </a:t>
            </a:r>
            <a:r>
              <a:rPr b="1" sz="2000">
                <a:solidFill>
                  <a:srgbClr val="7030A0"/>
                </a:solidFill>
              </a:rPr>
              <a:t>área superficial total</a:t>
            </a:r>
            <a:r>
              <a:rPr b="1" sz="2000"/>
              <a:t> es importante en la industria de la construcción?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 </a:t>
            </a:r>
            <a:r>
              <a:rPr b="1" sz="2000" i="1">
                <a:solidFill>
                  <a:srgbClr val="7030A0"/>
                </a:solidFill>
              </a:rPr>
              <a:t>área superficial total</a:t>
            </a:r>
            <a:r>
              <a:rPr i="1"/>
              <a:t> es importante en la industria de la construcción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5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 importante en la industria de la construcción?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 importante en la industria de la construcción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área superficial total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área superficial total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área superficial total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área superficial total.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área superficial total...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volumen</a:t>
            </a:r>
            <a:r>
              <a:rPr i="1"/>
              <a:t> porque...
</a:t>
            </a:r>
            <a:r>
              <a:rPr i="1"/>
              <a:t>•   Yo creo que 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es importante en la industria de la construcción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área superficial total.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el área superficial total es importante en la industria de la construcción?</a:t>
            </a:r>
            <a:r>
              <a:t>
</a:t>
            </a:r>
            <a:r>
              <a:rPr i="1"/>
              <a:t>Yo creo que el área superficial total es importante en la industria de la construcción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el </a:t>
            </a:r>
            <a:r>
              <a:rPr b="1" sz="2800">
                <a:solidFill>
                  <a:srgbClr val="7030A0"/>
                </a:solidFill>
              </a:rPr>
              <a:t>área superficial total</a:t>
            </a:r>
            <a:r>
              <a:rPr b="1" sz="2800"/>
              <a:t> es importante en la industria de la construcción?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5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