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8e02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significa...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1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la frase "</a:t>
            </a:r>
            <a:r>
              <a:rPr b="1">
                <a:solidFill>
                  <a:srgbClr val="7030A0"/>
                </a:solidFill>
              </a:rPr>
              <a:t>mayor que</a:t>
            </a:r>
            <a:r>
              <a:t>"?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mayor que</a:t>
            </a:r>
            <a:r>
              <a:t>" significa...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8e016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8e02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con la frase "</a:t>
            </a:r>
            <a:r>
              <a:rPr b="1">
                <a:solidFill>
                  <a:srgbClr val="7030A0"/>
                </a:solidFill>
              </a:rPr>
              <a:t>mayor que</a:t>
            </a:r>
            <a:r>
              <a:t>"?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" se relaciona con la frase "</a:t>
            </a:r>
            <a:r>
              <a:rPr b="1">
                <a:solidFill>
                  <a:srgbClr val="7030A0"/>
                </a:solidFill>
              </a:rPr>
              <a:t>mayor que</a:t>
            </a:r>
            <a:r>
              <a:t>"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4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número real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número real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Cuando se ordenan </a:t>
            </a:r>
            <a:r>
              <a:rPr b="1" sz="2000">
                <a:solidFill>
                  <a:srgbClr val="7030A0"/>
                </a:solidFill>
              </a:rPr>
              <a:t>números reales</a:t>
            </a:r>
            <a:r>
              <a:rPr b="1" sz="2000"/>
              <a:t> </a:t>
            </a:r>
            <a:r>
              <a:rPr b="1" sz="2000">
                <a:solidFill>
                  <a:srgbClr val="7030A0"/>
                </a:solidFill>
              </a:rPr>
              <a:t>menor a mayor</a:t>
            </a:r>
            <a:r>
              <a:rPr b="1" sz="2000"/>
              <a:t>, ¿por qué podría ser útil convertirlos en decimales?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Ordenar </a:t>
            </a:r>
            <a:r>
              <a:rPr b="1" sz="2000" i="1">
                <a:solidFill>
                  <a:srgbClr val="7030A0"/>
                </a:solidFill>
              </a:rPr>
              <a:t>números reales</a:t>
            </a:r>
            <a:r>
              <a:rPr i="1"/>
              <a:t> </a:t>
            </a:r>
            <a:r>
              <a:rPr b="1" sz="2000" i="1">
                <a:solidFill>
                  <a:srgbClr val="7030A0"/>
                </a:solidFill>
              </a:rPr>
              <a:t>menor a mayor</a:t>
            </a:r>
            <a:r>
              <a:rPr i="1"/>
              <a:t> convirtiéndolos en decimales es una estrategia útil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8e02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8e01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8e04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2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Cuando se ordenan </a:t>
            </a:r>
            <a:r>
              <a:rPr b="1">
                <a:solidFill>
                  <a:srgbClr val="7030A0"/>
                </a:solidFill>
              </a:rPr>
              <a:t>números reales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, ¿por qué podría ser útil convertirlos en decimales?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Ordenar </a:t>
            </a:r>
            <a:r>
              <a:rPr b="1">
                <a:solidFill>
                  <a:srgbClr val="7030A0"/>
                </a:solidFill>
              </a:rPr>
              <a:t>números reales</a:t>
            </a:r>
            <a:r>
              <a:t>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 convirtiéndolos en decimales es una estrategia útil porque...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menor a mayor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menor a mayor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menor a mayor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menor a mayor.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8e02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8e02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8e01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8e045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menor a mayor...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menor a mayor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frase "</a:t>
            </a:r>
            <a:r>
              <a:rPr i="1" b="1">
                <a:solidFill>
                  <a:srgbClr val="7030A0"/>
                </a:solidFill>
              </a:rPr>
              <a:t>menor a mayor</a:t>
            </a:r>
            <a:r>
              <a:rPr i="1"/>
              <a:t>" significa...
</a:t>
            </a:r>
            <a:r>
              <a:rPr i="1"/>
              <a:t>•   La frase "</a:t>
            </a:r>
            <a:r>
              <a:rPr i="1" b="1">
                <a:solidFill>
                  <a:srgbClr val="7030A0"/>
                </a:solidFill>
              </a:rPr>
              <a:t>menor a mayor</a:t>
            </a:r>
            <a:r>
              <a:rPr i="1"/>
              <a:t>" se relaciona con la frase "</a:t>
            </a:r>
            <a:r>
              <a:rPr i="1" b="1">
                <a:solidFill>
                  <a:srgbClr val="7030A0"/>
                </a:solidFill>
              </a:rPr>
              <a:t>mayor que</a:t>
            </a:r>
            <a:r>
              <a:rPr i="1"/>
              <a:t>" porque...
</a:t>
            </a:r>
            <a:r>
              <a:rPr i="1"/>
              <a:t>•   Ordenar </a:t>
            </a:r>
            <a:r>
              <a:rPr i="1" b="1">
                <a:solidFill>
                  <a:srgbClr val="7030A0"/>
                </a:solidFill>
              </a:rPr>
              <a:t>números reales</a:t>
            </a:r>
            <a:r>
              <a:rPr i="1"/>
              <a:t> </a:t>
            </a:r>
            <a:r>
              <a:rPr i="1" b="1">
                <a:solidFill>
                  <a:srgbClr val="7030A0"/>
                </a:solidFill>
              </a:rPr>
              <a:t>menor a mayor</a:t>
            </a:r>
            <a:r>
              <a:rPr i="1"/>
              <a:t> convirtiéndolos en decimales es una estrategia útil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8e02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menor a mayor.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Cuando se ordenan números reales menor a mayor, ¿por qué podría ser útil convertirlos en decimales?</a:t>
            </a:r>
            <a:r>
              <a:t>
</a:t>
            </a:r>
            <a:r>
              <a:rPr i="1"/>
              <a:t>Ordenar números reales menor a mayor convirtiéndolos en decimales es una estrategia útil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8e02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8e01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8e04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Cuando se ordenan </a:t>
            </a:r>
            <a:r>
              <a:rPr b="1" sz="2800">
                <a:solidFill>
                  <a:srgbClr val="7030A0"/>
                </a:solidFill>
              </a:rPr>
              <a:t>números reales</a:t>
            </a:r>
            <a:r>
              <a:rPr b="1" sz="2800"/>
              <a:t> </a:t>
            </a:r>
            <a:r>
              <a:rPr b="1" sz="2800">
                <a:solidFill>
                  <a:srgbClr val="7030A0"/>
                </a:solidFill>
              </a:rPr>
              <a:t>menor a mayor</a:t>
            </a:r>
            <a:r>
              <a:rPr b="1" sz="2800"/>
              <a:t>, ¿por qué podría ser útil convertirlos en decimales?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8e02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8e01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8e045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1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4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