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7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8e07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8e02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es diferente de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afecta la dirección del símbolo de </a:t>
            </a:r>
            <a:r>
              <a:rPr b="1" sz="2000">
                <a:solidFill>
                  <a:srgbClr val="7030A0"/>
                </a:solidFill>
              </a:rPr>
              <a:t>desigualdad</a:t>
            </a:r>
            <a:r>
              <a:rPr b="1" sz="2000"/>
              <a:t> a la solución al resolver </a:t>
            </a:r>
            <a:r>
              <a:rPr b="1" sz="2000">
                <a:solidFill>
                  <a:srgbClr val="7030A0"/>
                </a:solidFill>
              </a:rPr>
              <a:t>desigualdades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 dirección del símbolo de </a:t>
            </a:r>
            <a:r>
              <a:rPr b="1" sz="2000" i="1">
                <a:solidFill>
                  <a:srgbClr val="7030A0"/>
                </a:solidFill>
              </a:rPr>
              <a:t>desigualdad</a:t>
            </a:r>
            <a:r>
              <a:rPr i="1"/>
              <a:t> afecta la solución al resolver </a:t>
            </a:r>
            <a:r>
              <a:rPr b="1" sz="2000" i="1">
                <a:solidFill>
                  <a:srgbClr val="7030A0"/>
                </a:solidFill>
              </a:rPr>
              <a:t>desigualdades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8e02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8e07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2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afecta la dirección del símbolo de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a la solución al resolver </a:t>
            </a:r>
            <a:r>
              <a:rPr b="1">
                <a:solidFill>
                  <a:srgbClr val="7030A0"/>
                </a:solidFill>
              </a:rPr>
              <a:t>desigualdades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dirección del símbolo de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afecta la solución al resolver </a:t>
            </a:r>
            <a:r>
              <a:rPr b="1">
                <a:solidFill>
                  <a:srgbClr val="7030A0"/>
                </a:solidFill>
              </a:rPr>
              <a:t>desigualdades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desigualdad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desigualdad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desigualdad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desigualdad.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2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2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8e07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desigualdad...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desigualdad</a:t>
            </a:r>
            <a:r>
              <a:rPr i="1"/>
              <a:t> es...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desigualdad</a:t>
            </a:r>
            <a:r>
              <a:rPr i="1"/>
              <a:t> es diferente de una </a:t>
            </a:r>
            <a:r>
              <a:rPr i="1" b="1">
                <a:solidFill>
                  <a:srgbClr val="7030A0"/>
                </a:solidFill>
              </a:rPr>
              <a:t>ecuación</a:t>
            </a:r>
            <a:r>
              <a:rPr i="1"/>
              <a:t> porque...
</a:t>
            </a:r>
            <a:r>
              <a:rPr i="1"/>
              <a:t>•   La dirección del símbolo de </a:t>
            </a:r>
            <a:r>
              <a:rPr i="1" b="1">
                <a:solidFill>
                  <a:srgbClr val="7030A0"/>
                </a:solidFill>
              </a:rPr>
              <a:t>desigualdad</a:t>
            </a:r>
            <a:r>
              <a:rPr i="1"/>
              <a:t> afecta la solución al resolver </a:t>
            </a:r>
            <a:r>
              <a:rPr i="1" b="1">
                <a:solidFill>
                  <a:srgbClr val="7030A0"/>
                </a:solidFill>
              </a:rPr>
              <a:t>desigualdades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8e02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desigualdad.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afecta la dirección del símbolo de desigualdad a la solución al resolver desigualdades?</a:t>
            </a:r>
            <a:r>
              <a:t>
</a:t>
            </a:r>
            <a:r>
              <a:rPr i="1"/>
              <a:t>La dirección del símbolo de desigualdad afecta la solución al resolver desigualdades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8e02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8e07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afecta la dirección del símbolo de </a:t>
            </a:r>
            <a:r>
              <a:rPr b="1" sz="2800">
                <a:solidFill>
                  <a:srgbClr val="7030A0"/>
                </a:solidFill>
              </a:rPr>
              <a:t>desigualdad</a:t>
            </a:r>
            <a:r>
              <a:rPr b="1" sz="2800"/>
              <a:t> a la solución al resolver </a:t>
            </a:r>
            <a:r>
              <a:rPr b="1" sz="2800">
                <a:solidFill>
                  <a:srgbClr val="7030A0"/>
                </a:solidFill>
              </a:rPr>
              <a:t>desigualdades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8e02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8e07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7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8e02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