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3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3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1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se mide la </a:t>
            </a:r>
            <a:r>
              <a:rPr b="1" sz="2000">
                <a:solidFill>
                  <a:srgbClr val="7030A0"/>
                </a:solidFill>
              </a:rPr>
              <a:t>altura</a:t>
            </a:r>
            <a:r>
              <a:rPr b="1" sz="2000"/>
              <a:t> de un cilindro como una línea recta entre las dos </a:t>
            </a:r>
            <a:r>
              <a:rPr b="1" sz="2000">
                <a:solidFill>
                  <a:srgbClr val="7030A0"/>
                </a:solidFill>
              </a:rPr>
              <a:t>Bases</a:t>
            </a:r>
            <a:r>
              <a:rPr b="1" sz="2000"/>
              <a:t> y no entre los dos bordes del lado curvo?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altura</a:t>
            </a:r>
            <a:r>
              <a:rPr i="1"/>
              <a:t> de un cilindro se mide como una línea recta entre las dos </a:t>
            </a:r>
            <a:r>
              <a:rPr b="1" sz="2000" i="1">
                <a:solidFill>
                  <a:srgbClr val="7030A0"/>
                </a:solidFill>
              </a:rPr>
              <a:t>Bases</a:t>
            </a:r>
            <a:r>
              <a:rPr i="1"/>
              <a:t> y no entre los dos bordes del lado curvo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8e03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1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se mide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de un cilindro como una línea recta entre las dos </a:t>
            </a:r>
            <a:r>
              <a:rPr b="1">
                <a:solidFill>
                  <a:srgbClr val="7030A0"/>
                </a:solidFill>
              </a:rPr>
              <a:t>Bases</a:t>
            </a:r>
            <a:r>
              <a:t> y no entre los dos bordes del lado curvo?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de un cilindro se mide como una línea recta entre las dos </a:t>
            </a:r>
            <a:r>
              <a:rPr b="1">
                <a:solidFill>
                  <a:srgbClr val="7030A0"/>
                </a:solidFill>
              </a:rPr>
              <a:t>Bases</a:t>
            </a:r>
            <a:r>
              <a:t> y no entre los dos bordes del lado curvo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altura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altura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altura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altura.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3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altura...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de un cilindro se mide como una línea recta entre las dos </a:t>
            </a:r>
            <a:r>
              <a:rPr i="1" b="1">
                <a:solidFill>
                  <a:srgbClr val="7030A0"/>
                </a:solidFill>
              </a:rPr>
              <a:t>Bases</a:t>
            </a:r>
            <a:r>
              <a:rPr i="1"/>
              <a:t> y no entre los dos bordes del lado curvo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1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altura.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se mide la altura de un cilindro como una línea recta entre las dos Bases y no entre los dos bordes del lado curvo?</a:t>
            </a:r>
            <a:r>
              <a:t>
</a:t>
            </a:r>
            <a:r>
              <a:rPr i="1"/>
              <a:t>Creo que la altura de un cilindro se mide como una línea recta entre las dos Bases y no entre los dos bordes del lado curvo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8e03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se mide la </a:t>
            </a:r>
            <a:r>
              <a:rPr b="1" sz="2800">
                <a:solidFill>
                  <a:srgbClr val="7030A0"/>
                </a:solidFill>
              </a:rPr>
              <a:t>altura</a:t>
            </a:r>
            <a:r>
              <a:rPr b="1" sz="2800"/>
              <a:t> de un cilindro como una línea recta entre las dos </a:t>
            </a:r>
            <a:r>
              <a:rPr b="1" sz="2800">
                <a:solidFill>
                  <a:srgbClr val="7030A0"/>
                </a:solidFill>
              </a:rPr>
              <a:t>Bases</a:t>
            </a:r>
            <a:r>
              <a:rPr b="1" sz="2800"/>
              <a:t> y no entre los dos bordes del lado curvo?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8e03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1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