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correlation strength</a:t>
            </a:r>
            <a:r>
              <a:t> related to a </a:t>
            </a:r>
            <a:r>
              <a:rPr b="1">
                <a:solidFill>
                  <a:srgbClr val="7030A0"/>
                </a:solidFill>
              </a:rPr>
              <a:t>trend line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Correlation strength</a:t>
            </a:r>
            <a:r>
              <a:t> is related to a </a:t>
            </a:r>
            <a:r>
              <a:rPr b="1">
                <a:solidFill>
                  <a:srgbClr val="7030A0"/>
                </a:solidFill>
              </a:rPr>
              <a:t>trend line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strength</a:t>
            </a:r>
            <a:r>
              <a:rPr b="1" sz="2000"/>
              <a:t> of the </a:t>
            </a:r>
            <a:r>
              <a:rPr b="1" sz="2000">
                <a:solidFill>
                  <a:srgbClr val="7030A0"/>
                </a:solidFill>
              </a:rPr>
              <a:t>correlation</a:t>
            </a:r>
            <a:r>
              <a:rPr b="1" sz="2000"/>
              <a:t> helps us see the pattern between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strength</a:t>
            </a:r>
            <a:r>
              <a:rPr i="1"/>
              <a:t> of the </a:t>
            </a:r>
            <a:r>
              <a:rPr b="1" sz="2000" i="1">
                <a:solidFill>
                  <a:srgbClr val="7030A0"/>
                </a:solidFill>
              </a:rPr>
              <a:t>correlation</a:t>
            </a:r>
            <a:r>
              <a:rPr i="1"/>
              <a:t> helps us see the pattern between </a:t>
            </a:r>
            <a:r>
              <a:rPr b="1" sz="2000" i="1">
                <a:solidFill>
                  <a:srgbClr val="7030A0"/>
                </a:solidFill>
              </a:rPr>
              <a:t>variables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correlation strength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strength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correlation strength</a:t>
            </a:r>
            <a:r>
              <a:rPr sz="2000"/>
              <a:t>
• My visual is…
• It relates to what I’ve learned about </a:t>
            </a:r>
            <a:r>
              <a:rPr b="1" sz="2000">
                <a:solidFill>
                  <a:srgbClr val="7030A0"/>
                </a:solidFill>
              </a:rPr>
              <a:t>correlation strength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strength</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correlation strength.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strength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5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correlation strength...</a:t>
            </a:r>
            <a:r>
              <a:rPr i="1"/>
              <a:t>
From this visual, I can infer… </a:t>
            </a:r>
            <a:r>
              <a:rPr i="0"/>
              <a:t>(use </a:t>
            </a:r>
            <a:r>
              <a:rPr b="1">
                <a:solidFill>
                  <a:srgbClr val="7030A0"/>
                </a:solidFill>
              </a:rPr>
              <a:t>correlation strength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correlation strength</a:t>
            </a:r>
            <a:r>
              <a:t>.
Include 3-5 other vocabulary words in your paragraph. You may include the following stems:​
</a:t>
            </a:r>
            <a:r>
              <a:rPr i="1"/>
              <a:t>•   </a:t>
            </a:r>
            <a:r>
              <a:rPr i="1" b="1">
                <a:solidFill>
                  <a:srgbClr val="7030A0"/>
                </a:solidFill>
              </a:rPr>
              <a:t>Correlation strength</a:t>
            </a:r>
            <a:r>
              <a:rPr i="1"/>
              <a:t> is...
</a:t>
            </a:r>
            <a:r>
              <a:rPr i="1"/>
              <a:t>•   </a:t>
            </a:r>
            <a:r>
              <a:rPr i="1" b="1">
                <a:solidFill>
                  <a:srgbClr val="7030A0"/>
                </a:solidFill>
              </a:rPr>
              <a:t>Correlation strength</a:t>
            </a:r>
            <a:r>
              <a:rPr i="1"/>
              <a:t> is related to a </a:t>
            </a:r>
            <a:r>
              <a:rPr i="1" b="1">
                <a:solidFill>
                  <a:srgbClr val="7030A0"/>
                </a:solidFill>
              </a:rPr>
              <a:t>trend line</a:t>
            </a:r>
            <a:r>
              <a:rPr i="1"/>
              <a:t> because...
</a:t>
            </a:r>
            <a:r>
              <a:rPr i="1"/>
              <a:t>•   I think the </a:t>
            </a:r>
            <a:r>
              <a:rPr i="1" b="1">
                <a:solidFill>
                  <a:srgbClr val="7030A0"/>
                </a:solidFill>
              </a:rPr>
              <a:t>strength</a:t>
            </a:r>
            <a:r>
              <a:rPr i="1"/>
              <a:t> of the </a:t>
            </a:r>
            <a:r>
              <a:rPr i="1" b="1">
                <a:solidFill>
                  <a:srgbClr val="7030A0"/>
                </a:solidFill>
              </a:rPr>
              <a:t>correlation</a:t>
            </a:r>
            <a:r>
              <a:rPr i="1"/>
              <a:t> helps us see the pattern between </a:t>
            </a:r>
            <a:r>
              <a:rPr i="1" b="1">
                <a:solidFill>
                  <a:srgbClr val="7030A0"/>
                </a:solidFill>
              </a:rPr>
              <a:t>variables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correlation strength.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strength of the correlation helps us see the pattern between variables?</a:t>
            </a:r>
            <a:r>
              <a:t>
</a:t>
            </a:r>
            <a:r>
              <a:rPr i="1"/>
              <a:t>I think the strength of the correlation helps us see the pattern between variables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6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strength</a:t>
            </a:r>
            <a:r>
              <a:rPr b="1" sz="2800"/>
              <a:t> of the </a:t>
            </a:r>
            <a:r>
              <a:rPr b="1" sz="2800">
                <a:solidFill>
                  <a:srgbClr val="7030A0"/>
                </a:solidFill>
              </a:rPr>
              <a:t>correlation</a:t>
            </a:r>
            <a:r>
              <a:rPr b="1" sz="2800"/>
              <a:t> helps us see the pattern between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