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volume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Volume</a:t>
            </a:r>
            <a:r>
              <a:t> is…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5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total surface area</a:t>
            </a:r>
            <a:r>
              <a:t> different from </a:t>
            </a:r>
            <a:r>
              <a:rPr b="1">
                <a:solidFill>
                  <a:srgbClr val="7030A0"/>
                </a:solidFill>
              </a:rPr>
              <a:t>volume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Total surface area</a:t>
            </a:r>
            <a:r>
              <a:t> is different from </a:t>
            </a:r>
            <a:r>
              <a:rPr b="1">
                <a:solidFill>
                  <a:srgbClr val="7030A0"/>
                </a:solidFill>
              </a:rPr>
              <a:t>volume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total surface area</a:t>
            </a:r>
            <a:r>
              <a:rPr b="1" sz="2000"/>
              <a:t> is important in the construction industry?</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total surface area</a:t>
            </a:r>
            <a:r>
              <a:rPr i="1"/>
              <a:t> is important in the construction industry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5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6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5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total surface area</a:t>
            </a:r>
            <a:r>
              <a:t> is important in the construction industry?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total surface area</a:t>
            </a:r>
            <a:r>
              <a:t> is important in the construction industry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total surface area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total surface area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total surface area</a:t>
            </a:r>
            <a:r>
              <a:rPr sz="2000"/>
              <a:t>
• My visual is…
• It relates to what I’ve learned about </a:t>
            </a:r>
            <a:r>
              <a:rPr b="1" sz="2000">
                <a:solidFill>
                  <a:srgbClr val="7030A0"/>
                </a:solidFill>
              </a:rPr>
              <a:t>total surface area</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total surface area</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total surface area.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total surface area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6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total surface area...</a:t>
            </a:r>
            <a:r>
              <a:rPr i="1"/>
              <a:t>
From this visual, I can infer… </a:t>
            </a:r>
            <a:r>
              <a:rPr i="0"/>
              <a:t>(use </a:t>
            </a:r>
            <a:r>
              <a:rPr b="1">
                <a:solidFill>
                  <a:srgbClr val="7030A0"/>
                </a:solidFill>
              </a:rPr>
              <a:t>total surface area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total surface area</a:t>
            </a:r>
            <a:r>
              <a:t>.
Include 3-5 other vocabulary words in your paragraph. You may include the following stems:​
</a:t>
            </a:r>
            <a:r>
              <a:rPr i="1"/>
              <a:t>•   </a:t>
            </a:r>
            <a:r>
              <a:rPr i="1" b="1">
                <a:solidFill>
                  <a:srgbClr val="7030A0"/>
                </a:solidFill>
              </a:rPr>
              <a:t>Total surface area</a:t>
            </a:r>
            <a:r>
              <a:rPr i="1"/>
              <a:t> is…
</a:t>
            </a:r>
            <a:r>
              <a:rPr i="1"/>
              <a:t>•   </a:t>
            </a:r>
            <a:r>
              <a:rPr i="1" b="1">
                <a:solidFill>
                  <a:srgbClr val="7030A0"/>
                </a:solidFill>
              </a:rPr>
              <a:t>Total surface area</a:t>
            </a:r>
            <a:r>
              <a:rPr i="1"/>
              <a:t> is different from </a:t>
            </a:r>
            <a:r>
              <a:rPr i="1" b="1">
                <a:solidFill>
                  <a:srgbClr val="7030A0"/>
                </a:solidFill>
              </a:rPr>
              <a:t>volume</a:t>
            </a:r>
            <a:r>
              <a:rPr i="1"/>
              <a:t> because…
</a:t>
            </a:r>
            <a:r>
              <a:rPr i="1"/>
              <a:t>•   I think </a:t>
            </a:r>
            <a:r>
              <a:rPr i="1" b="1">
                <a:solidFill>
                  <a:srgbClr val="7030A0"/>
                </a:solidFill>
              </a:rPr>
              <a:t>total surface area</a:t>
            </a:r>
            <a:r>
              <a:rPr i="1"/>
              <a:t> is important in the construction industry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5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total surface area.</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total surface area is important in the construction industry?</a:t>
            </a:r>
            <a:r>
              <a:t>
</a:t>
            </a:r>
            <a:r>
              <a:rPr i="1"/>
              <a:t>I think total surface area is important in the construction industry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5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806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t>
            </a:r>
            <a:r>
              <a:rPr b="1" sz="2800">
                <a:solidFill>
                  <a:srgbClr val="7030A0"/>
                </a:solidFill>
              </a:rPr>
              <a:t>total surface area</a:t>
            </a:r>
            <a:r>
              <a:rPr b="1" sz="2800"/>
              <a:t> is important in the construction industry?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5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6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5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total surface area</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Total surface area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