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7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equation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equation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807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802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inequality</a:t>
            </a:r>
            <a:r>
              <a:t> different from an </a:t>
            </a:r>
            <a:r>
              <a:rPr b="1">
                <a:solidFill>
                  <a:srgbClr val="7030A0"/>
                </a:solidFill>
              </a:rPr>
              <a:t>equation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inequality</a:t>
            </a:r>
            <a:r>
              <a:t> is different from an </a:t>
            </a:r>
            <a:r>
              <a:rPr b="1">
                <a:solidFill>
                  <a:srgbClr val="7030A0"/>
                </a:solidFill>
              </a:rPr>
              <a:t>equation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does the direction of the </a:t>
            </a:r>
            <a:r>
              <a:rPr b="1" sz="2000">
                <a:solidFill>
                  <a:srgbClr val="7030A0"/>
                </a:solidFill>
              </a:rPr>
              <a:t>inequality</a:t>
            </a:r>
            <a:r>
              <a:rPr b="1" sz="2000"/>
              <a:t> symbol affect the solution when solving </a:t>
            </a:r>
            <a:r>
              <a:rPr b="1" sz="2000">
                <a:solidFill>
                  <a:srgbClr val="7030A0"/>
                </a:solidFill>
              </a:rPr>
              <a:t>inequalities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The direction of the </a:t>
            </a:r>
            <a:r>
              <a:rPr b="1" sz="2000" i="1">
                <a:solidFill>
                  <a:srgbClr val="7030A0"/>
                </a:solidFill>
              </a:rPr>
              <a:t>inequality</a:t>
            </a:r>
            <a:r>
              <a:rPr i="1"/>
              <a:t> symbols affects the solution when solving </a:t>
            </a:r>
            <a:r>
              <a:rPr b="1" sz="2000" i="1">
                <a:solidFill>
                  <a:srgbClr val="7030A0"/>
                </a:solidFill>
              </a:rPr>
              <a:t>inequalities</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802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807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2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the direction of the </a:t>
            </a:r>
            <a:r>
              <a:rPr b="1">
                <a:solidFill>
                  <a:srgbClr val="7030A0"/>
                </a:solidFill>
              </a:rPr>
              <a:t>inequality</a:t>
            </a:r>
            <a:r>
              <a:t> symbol affect the solution when solving </a:t>
            </a:r>
            <a:r>
              <a:rPr b="1">
                <a:solidFill>
                  <a:srgbClr val="7030A0"/>
                </a:solidFill>
              </a:rPr>
              <a:t>inequalities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direction of the </a:t>
            </a:r>
            <a:r>
              <a:rPr b="1">
                <a:solidFill>
                  <a:srgbClr val="7030A0"/>
                </a:solidFill>
              </a:rPr>
              <a:t>inequality</a:t>
            </a:r>
            <a:r>
              <a:t> symbols affects the solution when solving </a:t>
            </a:r>
            <a:r>
              <a:rPr b="1">
                <a:solidFill>
                  <a:srgbClr val="7030A0"/>
                </a:solidFill>
              </a:rPr>
              <a:t>inequalities</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inequality</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inequality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inequality</a:t>
            </a:r>
            <a:r>
              <a:rPr sz="2000"/>
              <a:t>
• My visual is…
• It relates to what I’ve learned about </a:t>
            </a:r>
            <a:r>
              <a:rPr b="1" sz="2000">
                <a:solidFill>
                  <a:srgbClr val="7030A0"/>
                </a:solidFill>
              </a:rPr>
              <a:t>inequality</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inequality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inequality.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2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2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inequality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8072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inequality...</a:t>
            </a:r>
            <a:r>
              <a:rPr i="1"/>
              <a:t>
From this visual, I can infer… </a:t>
            </a:r>
            <a:r>
              <a:rPr i="0"/>
              <a:t>(use </a:t>
            </a:r>
            <a:r>
              <a:rPr b="1">
                <a:solidFill>
                  <a:srgbClr val="7030A0"/>
                </a:solidFill>
              </a:rPr>
              <a:t>inequality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inequality</a:t>
            </a:r>
            <a:r>
              <a:t>.
Include 3-5 other vocabulary words in your paragraph. You may include the following stems:​
</a:t>
            </a:r>
            <a:r>
              <a:rPr i="1"/>
              <a:t>•   An </a:t>
            </a:r>
            <a:r>
              <a:rPr i="1" b="1">
                <a:solidFill>
                  <a:srgbClr val="7030A0"/>
                </a:solidFill>
              </a:rPr>
              <a:t>inequality</a:t>
            </a:r>
            <a:r>
              <a:rPr i="1"/>
              <a:t> is...
</a:t>
            </a:r>
            <a:r>
              <a:rPr i="1"/>
              <a:t>•   An </a:t>
            </a:r>
            <a:r>
              <a:rPr i="1" b="1">
                <a:solidFill>
                  <a:srgbClr val="7030A0"/>
                </a:solidFill>
              </a:rPr>
              <a:t>inequality</a:t>
            </a:r>
            <a:r>
              <a:rPr i="1"/>
              <a:t> is different from an </a:t>
            </a:r>
            <a:r>
              <a:rPr i="1" b="1">
                <a:solidFill>
                  <a:srgbClr val="7030A0"/>
                </a:solidFill>
              </a:rPr>
              <a:t>equation</a:t>
            </a:r>
            <a:r>
              <a:rPr i="1"/>
              <a:t> because...
</a:t>
            </a:r>
            <a:r>
              <a:rPr i="1"/>
              <a:t>•   The direction of the </a:t>
            </a:r>
            <a:r>
              <a:rPr i="1" b="1">
                <a:solidFill>
                  <a:srgbClr val="7030A0"/>
                </a:solidFill>
              </a:rPr>
              <a:t>inequality</a:t>
            </a:r>
            <a:r>
              <a:rPr i="1"/>
              <a:t> symbols affects the solution when solving </a:t>
            </a:r>
            <a:r>
              <a:rPr i="1" b="1">
                <a:solidFill>
                  <a:srgbClr val="7030A0"/>
                </a:solidFill>
              </a:rPr>
              <a:t>inequalities</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802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inequality.</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does the direction of the inequality symbol affect the solution when solving inequalities?</a:t>
            </a:r>
            <a:r>
              <a:t>
</a:t>
            </a:r>
            <a:r>
              <a:rPr i="1"/>
              <a:t>The direction of the inequality symbols affects the solution when solving inequalities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802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807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does the direction of the </a:t>
            </a:r>
            <a:r>
              <a:rPr b="1" sz="2800">
                <a:solidFill>
                  <a:srgbClr val="7030A0"/>
                </a:solidFill>
              </a:rPr>
              <a:t>inequality</a:t>
            </a:r>
            <a:r>
              <a:rPr b="1" sz="2800"/>
              <a:t> symbol affect the solution when solving </a:t>
            </a:r>
            <a:r>
              <a:rPr b="1" sz="2800">
                <a:solidFill>
                  <a:srgbClr val="7030A0"/>
                </a:solidFill>
              </a:rPr>
              <a:t>inequalities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802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807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7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802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inequality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inequality</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