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3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3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1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height</a:t>
            </a:r>
            <a:r>
              <a:t> different from </a:t>
            </a:r>
            <a:r>
              <a:rPr b="1">
                <a:solidFill>
                  <a:srgbClr val="7030A0"/>
                </a:solidFill>
              </a:rPr>
              <a:t>length</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Height</a:t>
            </a:r>
            <a:r>
              <a:t> is different from </a:t>
            </a:r>
            <a:r>
              <a:rPr b="1">
                <a:solidFill>
                  <a:srgbClr val="7030A0"/>
                </a:solidFill>
              </a:rPr>
              <a:t>length</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is the </a:t>
            </a:r>
            <a:r>
              <a:rPr b="1" sz="2000">
                <a:solidFill>
                  <a:srgbClr val="7030A0"/>
                </a:solidFill>
              </a:rPr>
              <a:t>height</a:t>
            </a:r>
            <a:r>
              <a:rPr b="1" sz="2000"/>
              <a:t> of a cylinder measured as a straight line between the two </a:t>
            </a:r>
            <a:r>
              <a:rPr b="1" sz="2000">
                <a:solidFill>
                  <a:srgbClr val="7030A0"/>
                </a:solidFill>
              </a:rPr>
              <a:t>Bases</a:t>
            </a:r>
            <a:r>
              <a:rPr b="1" sz="2000"/>
              <a:t> and not between the two edges of the curved side?</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height</a:t>
            </a:r>
            <a:r>
              <a:rPr i="1"/>
              <a:t> of a cylinder is measured as a straight line between the two </a:t>
            </a:r>
            <a:r>
              <a:rPr b="1" sz="2000" i="1">
                <a:solidFill>
                  <a:srgbClr val="7030A0"/>
                </a:solidFill>
              </a:rPr>
              <a:t>Bases</a:t>
            </a:r>
            <a:r>
              <a:rPr i="1"/>
              <a:t> and not between the two edges of the curved side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3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the </a:t>
            </a:r>
            <a:r>
              <a:rPr b="1">
                <a:solidFill>
                  <a:srgbClr val="7030A0"/>
                </a:solidFill>
              </a:rPr>
              <a:t>height</a:t>
            </a:r>
            <a:r>
              <a:t> of a cylinder measured as a straight line between the two </a:t>
            </a:r>
            <a:r>
              <a:rPr b="1">
                <a:solidFill>
                  <a:srgbClr val="7030A0"/>
                </a:solidFill>
              </a:rPr>
              <a:t>Bases</a:t>
            </a:r>
            <a:r>
              <a:t> and not between the two edges of the curved side?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height</a:t>
            </a:r>
            <a:r>
              <a:t> of a cylinder is measured as a straight line between the two </a:t>
            </a:r>
            <a:r>
              <a:rPr b="1">
                <a:solidFill>
                  <a:srgbClr val="7030A0"/>
                </a:solidFill>
              </a:rPr>
              <a:t>Bases</a:t>
            </a:r>
            <a:r>
              <a:t> and not between the two edges of the curved side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height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height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height</a:t>
            </a:r>
            <a:r>
              <a:rPr sz="2000"/>
              <a:t>
• My visual is…
• It relates to what I’ve learned about </a:t>
            </a:r>
            <a:r>
              <a:rPr b="1" sz="2000">
                <a:solidFill>
                  <a:srgbClr val="7030A0"/>
                </a:solidFill>
              </a:rPr>
              <a:t>height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height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height.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height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3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height...</a:t>
            </a:r>
            <a:r>
              <a:rPr i="1"/>
              <a:t>
From this visual, I can infer… </a:t>
            </a:r>
            <a:r>
              <a:rPr i="0"/>
              <a:t>(use </a:t>
            </a:r>
            <a:r>
              <a:rPr b="1">
                <a:solidFill>
                  <a:srgbClr val="7030A0"/>
                </a:solidFill>
              </a:rPr>
              <a:t>height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height</a:t>
            </a:r>
            <a:r>
              <a:t>.
Include 3-5 other vocabulary words in your paragraph. You may include the following stems:​
</a:t>
            </a:r>
            <a:r>
              <a:rPr i="1"/>
              <a:t>•   </a:t>
            </a:r>
            <a:r>
              <a:rPr i="1" b="1">
                <a:solidFill>
                  <a:srgbClr val="7030A0"/>
                </a:solidFill>
              </a:rPr>
              <a:t>Height</a:t>
            </a:r>
            <a:r>
              <a:rPr i="1"/>
              <a:t> is...
</a:t>
            </a:r>
            <a:r>
              <a:rPr i="1"/>
              <a:t>•   </a:t>
            </a:r>
            <a:r>
              <a:rPr i="1" b="1">
                <a:solidFill>
                  <a:srgbClr val="7030A0"/>
                </a:solidFill>
              </a:rPr>
              <a:t>Height</a:t>
            </a:r>
            <a:r>
              <a:rPr i="1"/>
              <a:t> is different from </a:t>
            </a:r>
            <a:r>
              <a:rPr i="1" b="1">
                <a:solidFill>
                  <a:srgbClr val="7030A0"/>
                </a:solidFill>
              </a:rPr>
              <a:t>length</a:t>
            </a:r>
            <a:r>
              <a:rPr i="1"/>
              <a:t> because...
</a:t>
            </a:r>
            <a:r>
              <a:rPr i="1"/>
              <a:t>•   I think the </a:t>
            </a:r>
            <a:r>
              <a:rPr i="1" b="1">
                <a:solidFill>
                  <a:srgbClr val="7030A0"/>
                </a:solidFill>
              </a:rPr>
              <a:t>height</a:t>
            </a:r>
            <a:r>
              <a:rPr i="1"/>
              <a:t> of a cylinder is measured as a straight line between the two </a:t>
            </a:r>
            <a:r>
              <a:rPr i="1" b="1">
                <a:solidFill>
                  <a:srgbClr val="7030A0"/>
                </a:solidFill>
              </a:rPr>
              <a:t>Bases</a:t>
            </a:r>
            <a:r>
              <a:rPr i="1"/>
              <a:t> and not between the two edges of the curved side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1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height.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is the height of a cylinder measured as a straight line between the two Bases and not between the two edges of the curved side?</a:t>
            </a:r>
            <a:r>
              <a:t>
</a:t>
            </a:r>
            <a:r>
              <a:rPr i="1"/>
              <a:t>I think the height of a cylinder is measured as a straight line between the two Bases and not between the two edges of the curved side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1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803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is the </a:t>
            </a:r>
            <a:r>
              <a:rPr b="1" sz="2800">
                <a:solidFill>
                  <a:srgbClr val="7030A0"/>
                </a:solidFill>
              </a:rPr>
              <a:t>height</a:t>
            </a:r>
            <a:r>
              <a:rPr b="1" sz="2800"/>
              <a:t> of a cylinder measured as a straight line between the two </a:t>
            </a:r>
            <a:r>
              <a:rPr b="1" sz="2800">
                <a:solidFill>
                  <a:srgbClr val="7030A0"/>
                </a:solidFill>
              </a:rPr>
              <a:t>Bases</a:t>
            </a:r>
            <a:r>
              <a:rPr b="1" sz="2800"/>
              <a:t> and not between the two edges of the curved side?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3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1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